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p:sldMasterIdLst>
    <p:sldMasterId id="2147483900" r:id="rId1"/>
  </p:sldMasterIdLst>
  <p:notesMasterIdLst>
    <p:notesMasterId r:id="rId3"/>
  </p:notesMasterIdLst>
  <p:handoutMasterIdLst>
    <p:handoutMasterId r:id="rId4"/>
  </p:handoutMasterIdLst>
  <p:sldIdLst>
    <p:sldId id="3976" r:id="rId2"/>
  </p:sldIdLst>
  <p:sldSz cx="10342563" cy="8193088"/>
  <p:notesSz cx="7010400" cy="9296400"/>
  <p:embeddedFontLst>
    <p:embeddedFont>
      <p:font typeface="Garamond" panose="02020404030301010803" pitchFamily="18" charset="0"/>
      <p:regular r:id="rId5"/>
      <p:bold r:id="rId6"/>
      <p:italic r:id="rId7"/>
    </p:embeddedFont>
    <p:embeddedFont>
      <p:font typeface="Roboto" panose="02000000000000000000" pitchFamily="2" charset="0"/>
      <p:regular r:id="rId8"/>
      <p:bold r:id="rId9"/>
      <p:italic r:id="rId10"/>
      <p:boldItalic r:id="rId11"/>
    </p:embeddedFont>
    <p:embeddedFont>
      <p:font typeface="Roboto Condensed" panose="02000000000000000000" pitchFamily="2" charset="0"/>
      <p:regular r:id="rId12"/>
      <p:bold r:id="rId13"/>
      <p:italic r:id="rId14"/>
      <p:boldItalic r:id="rId15"/>
    </p:embeddedFont>
    <p:embeddedFont>
      <p:font typeface="Roboto Medium" panose="02000000000000000000" pitchFamily="2" charset="0"/>
      <p:regular r:id="rId16"/>
      <p:italic r:id="rId17"/>
    </p:embeddedFont>
  </p:embeddedFontLst>
  <p:custDataLst>
    <p:tags r:id="rId18"/>
  </p:custDataLst>
  <p:kinsoku lang="ja-JP" invalStChars="、。，．・：；？！゛゜ヽヾゝゞ々ー’”）〕］｝〉》」』】°‰′″℃￠％ぁぃぅぇぉっゃゅょゎァィゥェォッャュョヮヵヶ!%),.:;?]}｡｣､･ｧｨｩｪｫｬｭｮｯｰﾞﾟ" invalEndChars="‘“（〔［｛〈《「『【￥＄$([\{｢￡"/>
  <p:defaultTextStyle>
    <a:defPPr>
      <a:defRPr lang="en-US"/>
    </a:defPPr>
    <a:lvl1pPr algn="ctr" rtl="0" eaLnBrk="0" fontAlgn="base" hangingPunct="0">
      <a:lnSpc>
        <a:spcPct val="90000"/>
      </a:lnSpc>
      <a:spcBef>
        <a:spcPct val="0"/>
      </a:spcBef>
      <a:spcAft>
        <a:spcPct val="0"/>
      </a:spcAft>
      <a:defRPr sz="2500" b="1" kern="1200">
        <a:solidFill>
          <a:srgbClr val="003399"/>
        </a:solidFill>
        <a:latin typeface="Arial" charset="0"/>
        <a:ea typeface="+mn-ea"/>
        <a:cs typeface="+mn-cs"/>
      </a:defRPr>
    </a:lvl1pPr>
    <a:lvl2pPr marL="487717" algn="ctr" rtl="0" eaLnBrk="0" fontAlgn="base" hangingPunct="0">
      <a:lnSpc>
        <a:spcPct val="90000"/>
      </a:lnSpc>
      <a:spcBef>
        <a:spcPct val="0"/>
      </a:spcBef>
      <a:spcAft>
        <a:spcPct val="0"/>
      </a:spcAft>
      <a:defRPr sz="2500" b="1" kern="1200">
        <a:solidFill>
          <a:srgbClr val="003399"/>
        </a:solidFill>
        <a:latin typeface="Arial" charset="0"/>
        <a:ea typeface="+mn-ea"/>
        <a:cs typeface="+mn-cs"/>
      </a:defRPr>
    </a:lvl2pPr>
    <a:lvl3pPr marL="975437" algn="ctr" rtl="0" eaLnBrk="0" fontAlgn="base" hangingPunct="0">
      <a:lnSpc>
        <a:spcPct val="90000"/>
      </a:lnSpc>
      <a:spcBef>
        <a:spcPct val="0"/>
      </a:spcBef>
      <a:spcAft>
        <a:spcPct val="0"/>
      </a:spcAft>
      <a:defRPr sz="2500" b="1" kern="1200">
        <a:solidFill>
          <a:srgbClr val="003399"/>
        </a:solidFill>
        <a:latin typeface="Arial" charset="0"/>
        <a:ea typeface="+mn-ea"/>
        <a:cs typeface="+mn-cs"/>
      </a:defRPr>
    </a:lvl3pPr>
    <a:lvl4pPr marL="1463155" algn="ctr" rtl="0" eaLnBrk="0" fontAlgn="base" hangingPunct="0">
      <a:lnSpc>
        <a:spcPct val="90000"/>
      </a:lnSpc>
      <a:spcBef>
        <a:spcPct val="0"/>
      </a:spcBef>
      <a:spcAft>
        <a:spcPct val="0"/>
      </a:spcAft>
      <a:defRPr sz="2500" b="1" kern="1200">
        <a:solidFill>
          <a:srgbClr val="003399"/>
        </a:solidFill>
        <a:latin typeface="Arial" charset="0"/>
        <a:ea typeface="+mn-ea"/>
        <a:cs typeface="+mn-cs"/>
      </a:defRPr>
    </a:lvl4pPr>
    <a:lvl5pPr marL="1950874" algn="ctr" rtl="0" eaLnBrk="0" fontAlgn="base" hangingPunct="0">
      <a:lnSpc>
        <a:spcPct val="90000"/>
      </a:lnSpc>
      <a:spcBef>
        <a:spcPct val="0"/>
      </a:spcBef>
      <a:spcAft>
        <a:spcPct val="0"/>
      </a:spcAft>
      <a:defRPr sz="2500" b="1" kern="1200">
        <a:solidFill>
          <a:srgbClr val="003399"/>
        </a:solidFill>
        <a:latin typeface="Arial" charset="0"/>
        <a:ea typeface="+mn-ea"/>
        <a:cs typeface="+mn-cs"/>
      </a:defRPr>
    </a:lvl5pPr>
    <a:lvl6pPr marL="2438591" algn="l" defTabSz="975437" rtl="0" eaLnBrk="1" latinLnBrk="0" hangingPunct="1">
      <a:defRPr sz="2500" b="1" kern="1200">
        <a:solidFill>
          <a:srgbClr val="003399"/>
        </a:solidFill>
        <a:latin typeface="Arial" charset="0"/>
        <a:ea typeface="+mn-ea"/>
        <a:cs typeface="+mn-cs"/>
      </a:defRPr>
    </a:lvl6pPr>
    <a:lvl7pPr marL="2926311" algn="l" defTabSz="975437" rtl="0" eaLnBrk="1" latinLnBrk="0" hangingPunct="1">
      <a:defRPr sz="2500" b="1" kern="1200">
        <a:solidFill>
          <a:srgbClr val="003399"/>
        </a:solidFill>
        <a:latin typeface="Arial" charset="0"/>
        <a:ea typeface="+mn-ea"/>
        <a:cs typeface="+mn-cs"/>
      </a:defRPr>
    </a:lvl7pPr>
    <a:lvl8pPr marL="3414029" algn="l" defTabSz="975437" rtl="0" eaLnBrk="1" latinLnBrk="0" hangingPunct="1">
      <a:defRPr sz="2500" b="1" kern="1200">
        <a:solidFill>
          <a:srgbClr val="003399"/>
        </a:solidFill>
        <a:latin typeface="Arial" charset="0"/>
        <a:ea typeface="+mn-ea"/>
        <a:cs typeface="+mn-cs"/>
      </a:defRPr>
    </a:lvl8pPr>
    <a:lvl9pPr marL="3901747" algn="l" defTabSz="975437" rtl="0" eaLnBrk="1" latinLnBrk="0" hangingPunct="1">
      <a:defRPr sz="2500" b="1" kern="1200">
        <a:solidFill>
          <a:srgbClr val="003399"/>
        </a:solidFill>
        <a:latin typeface="Arial" charset="0"/>
        <a:ea typeface="+mn-ea"/>
        <a:cs typeface="+mn-cs"/>
      </a:defRPr>
    </a:lvl9pPr>
  </p:defaultTextStyle>
  <p:extLst>
    <p:ext uri="{EFAFB233-063F-42B5-8137-9DF3F51BA10A}">
      <p15:sldGuideLst xmlns:p15="http://schemas.microsoft.com/office/powerpoint/2012/main">
        <p15:guide id="1" orient="horz" pos="277">
          <p15:clr>
            <a:srgbClr val="A4A3A4"/>
          </p15:clr>
        </p15:guide>
        <p15:guide id="2" orient="horz" pos="5160">
          <p15:clr>
            <a:srgbClr val="A4A3A4"/>
          </p15:clr>
        </p15:guide>
        <p15:guide id="3" orient="horz" pos="2535" userDrawn="1">
          <p15:clr>
            <a:srgbClr val="A4A3A4"/>
          </p15:clr>
        </p15:guide>
        <p15:guide id="4" orient="horz" pos="3147" userDrawn="1">
          <p15:clr>
            <a:srgbClr val="A4A3A4"/>
          </p15:clr>
        </p15:guide>
        <p15:guide id="5" orient="horz" pos="51">
          <p15:clr>
            <a:srgbClr val="A4A3A4"/>
          </p15:clr>
        </p15:guide>
        <p15:guide id="6" orient="horz" pos="1084" userDrawn="1">
          <p15:clr>
            <a:srgbClr val="A4A3A4"/>
          </p15:clr>
        </p15:guide>
        <p15:guide id="7" orient="horz" pos="4810">
          <p15:clr>
            <a:srgbClr val="A4A3A4"/>
          </p15:clr>
        </p15:guide>
        <p15:guide id="8" orient="horz" pos="1179">
          <p15:clr>
            <a:srgbClr val="A4A3A4"/>
          </p15:clr>
        </p15:guide>
        <p15:guide id="9" orient="horz" pos="4508" userDrawn="1">
          <p15:clr>
            <a:srgbClr val="A4A3A4"/>
          </p15:clr>
        </p15:guide>
        <p15:guide id="10" pos="1387">
          <p15:clr>
            <a:srgbClr val="A4A3A4"/>
          </p15:clr>
        </p15:guide>
        <p15:guide id="11" pos="3401">
          <p15:clr>
            <a:srgbClr val="A4A3A4"/>
          </p15:clr>
        </p15:guide>
        <p15:guide id="12" pos="3113">
          <p15:clr>
            <a:srgbClr val="A4A3A4"/>
          </p15:clr>
        </p15:guide>
        <p15:guide id="13" pos="3260">
          <p15:clr>
            <a:srgbClr val="A4A3A4"/>
          </p15:clr>
        </p15:guide>
        <p15:guide id="14" pos="468" userDrawn="1">
          <p15:clr>
            <a:srgbClr val="A4A3A4"/>
          </p15:clr>
        </p15:guide>
        <p15:guide id="15" pos="5117" userDrawn="1">
          <p15:clr>
            <a:srgbClr val="A4A3A4"/>
          </p15:clr>
        </p15:guide>
        <p15:guide id="16" pos="6070" userDrawn="1">
          <p15:clr>
            <a:srgbClr val="A4A3A4"/>
          </p15:clr>
        </p15:guide>
        <p15:guide id="17" pos="4051" userDrawn="1">
          <p15:clr>
            <a:srgbClr val="A4A3A4"/>
          </p15:clr>
        </p15:guide>
        <p15:guide id="18" pos="427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a:srgbClr val="00B1B0"/>
    <a:srgbClr val="1595D3"/>
    <a:srgbClr val="6EB43F"/>
    <a:srgbClr val="5E88A2"/>
    <a:srgbClr val="E7B940"/>
    <a:srgbClr val="FAA532"/>
    <a:srgbClr val="FF6600"/>
    <a:srgbClr val="222A3B"/>
    <a:srgbClr val="00B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9882" autoAdjust="0"/>
  </p:normalViewPr>
  <p:slideViewPr>
    <p:cSldViewPr snapToGrid="0" showGuides="1">
      <p:cViewPr varScale="1">
        <p:scale>
          <a:sx n="87" d="100"/>
          <a:sy n="87" d="100"/>
        </p:scale>
        <p:origin x="720" y="68"/>
      </p:cViewPr>
      <p:guideLst>
        <p:guide orient="horz" pos="277"/>
        <p:guide orient="horz" pos="5160"/>
        <p:guide orient="horz" pos="2535"/>
        <p:guide orient="horz" pos="3147"/>
        <p:guide orient="horz" pos="51"/>
        <p:guide orient="horz" pos="1084"/>
        <p:guide orient="horz" pos="4810"/>
        <p:guide orient="horz" pos="1179"/>
        <p:guide orient="horz" pos="4508"/>
        <p:guide pos="1387"/>
        <p:guide pos="3401"/>
        <p:guide pos="3113"/>
        <p:guide pos="3260"/>
        <p:guide pos="468"/>
        <p:guide pos="5117"/>
        <p:guide pos="6070"/>
        <p:guide pos="4051"/>
        <p:guide pos="4278"/>
      </p:guideLst>
    </p:cSldViewPr>
  </p:slideViewPr>
  <p:outlineViewPr>
    <p:cViewPr>
      <p:scale>
        <a:sx n="33" d="100"/>
        <a:sy n="33" d="100"/>
      </p:scale>
      <p:origin x="0" y="0"/>
    </p:cViewPr>
  </p:outlineViewPr>
  <p:notesTextViewPr>
    <p:cViewPr>
      <p:scale>
        <a:sx n="3" d="2"/>
        <a:sy n="3" d="2"/>
      </p:scale>
      <p:origin x="0" y="0"/>
    </p:cViewPr>
  </p:notesTextViewPr>
  <p:sorterViewPr>
    <p:cViewPr>
      <p:scale>
        <a:sx n="43" d="100"/>
        <a:sy n="43" d="100"/>
      </p:scale>
      <p:origin x="0" y="0"/>
    </p:cViewPr>
  </p:sorterViewPr>
  <p:notesViewPr>
    <p:cSldViewPr snapToGrid="0" showGuides="1">
      <p:cViewPr varScale="1">
        <p:scale>
          <a:sx n="97" d="100"/>
          <a:sy n="97" d="100"/>
        </p:scale>
        <p:origin x="-354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gs" Target="tags/tag1.xml"/><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303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557" y="4414522"/>
            <a:ext cx="5140112" cy="4184017"/>
          </a:xfrm>
          <a:prstGeom prst="rect">
            <a:avLst/>
          </a:prstGeom>
          <a:noFill/>
          <a:ln w="12700">
            <a:noFill/>
            <a:miter lim="800000"/>
            <a:headEnd/>
            <a:tailEnd/>
          </a:ln>
          <a:effectLst/>
        </p:spPr>
        <p:txBody>
          <a:bodyPr vert="horz" wrap="square" lIns="91973" tIns="45181" rIns="91973" bIns="4518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1" name="Rectangle 3"/>
          <p:cNvSpPr>
            <a:spLocks noGrp="1" noRot="1" noChangeAspect="1" noChangeArrowheads="1" noTextEdit="1"/>
          </p:cNvSpPr>
          <p:nvPr>
            <p:ph type="sldImg" idx="2"/>
          </p:nvPr>
        </p:nvSpPr>
        <p:spPr bwMode="auto">
          <a:xfrm>
            <a:off x="1050925" y="469900"/>
            <a:ext cx="4911725" cy="3890963"/>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3939178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Roboto" panose="02000000000000000000" pitchFamily="2" charset="0"/>
        <a:ea typeface="+mn-ea"/>
        <a:cs typeface="+mn-cs"/>
      </a:defRPr>
    </a:lvl1pPr>
    <a:lvl2pPr marL="487717" algn="l" rtl="0" eaLnBrk="0" fontAlgn="base" hangingPunct="0">
      <a:spcBef>
        <a:spcPct val="30000"/>
      </a:spcBef>
      <a:spcAft>
        <a:spcPct val="0"/>
      </a:spcAft>
      <a:defRPr sz="1300" kern="1200">
        <a:solidFill>
          <a:schemeClr val="tx1"/>
        </a:solidFill>
        <a:latin typeface="Roboto" panose="02000000000000000000" pitchFamily="2" charset="0"/>
        <a:ea typeface="+mn-ea"/>
        <a:cs typeface="+mn-cs"/>
      </a:defRPr>
    </a:lvl2pPr>
    <a:lvl3pPr marL="975437" algn="l" rtl="0" eaLnBrk="0" fontAlgn="base" hangingPunct="0">
      <a:spcBef>
        <a:spcPct val="30000"/>
      </a:spcBef>
      <a:spcAft>
        <a:spcPct val="0"/>
      </a:spcAft>
      <a:defRPr sz="1300" kern="1200">
        <a:solidFill>
          <a:schemeClr val="tx1"/>
        </a:solidFill>
        <a:latin typeface="Roboto" panose="02000000000000000000" pitchFamily="2" charset="0"/>
        <a:ea typeface="+mn-ea"/>
        <a:cs typeface="+mn-cs"/>
      </a:defRPr>
    </a:lvl3pPr>
    <a:lvl4pPr marL="1463155" algn="l" rtl="0" eaLnBrk="0" fontAlgn="base" hangingPunct="0">
      <a:spcBef>
        <a:spcPct val="30000"/>
      </a:spcBef>
      <a:spcAft>
        <a:spcPct val="0"/>
      </a:spcAft>
      <a:defRPr sz="1300" kern="1200">
        <a:solidFill>
          <a:schemeClr val="tx1"/>
        </a:solidFill>
        <a:latin typeface="Roboto" panose="02000000000000000000" pitchFamily="2" charset="0"/>
        <a:ea typeface="+mn-ea"/>
        <a:cs typeface="+mn-cs"/>
      </a:defRPr>
    </a:lvl4pPr>
    <a:lvl5pPr marL="1950874" algn="l" rtl="0" eaLnBrk="0" fontAlgn="base" hangingPunct="0">
      <a:spcBef>
        <a:spcPct val="30000"/>
      </a:spcBef>
      <a:spcAft>
        <a:spcPct val="0"/>
      </a:spcAft>
      <a:defRPr sz="1300" kern="1200">
        <a:solidFill>
          <a:schemeClr val="tx1"/>
        </a:solidFill>
        <a:latin typeface="Roboto" panose="02000000000000000000" pitchFamily="2" charset="0"/>
        <a:ea typeface="+mn-ea"/>
        <a:cs typeface="+mn-cs"/>
      </a:defRPr>
    </a:lvl5pPr>
    <a:lvl6pPr marL="2438591" algn="l" defTabSz="975437" rtl="0" eaLnBrk="1" latinLnBrk="0" hangingPunct="1">
      <a:defRPr sz="1300" kern="1200">
        <a:solidFill>
          <a:schemeClr val="tx1"/>
        </a:solidFill>
        <a:latin typeface="+mn-lt"/>
        <a:ea typeface="+mn-ea"/>
        <a:cs typeface="+mn-cs"/>
      </a:defRPr>
    </a:lvl6pPr>
    <a:lvl7pPr marL="2926311" algn="l" defTabSz="975437" rtl="0" eaLnBrk="1" latinLnBrk="0" hangingPunct="1">
      <a:defRPr sz="1300" kern="1200">
        <a:solidFill>
          <a:schemeClr val="tx1"/>
        </a:solidFill>
        <a:latin typeface="+mn-lt"/>
        <a:ea typeface="+mn-ea"/>
        <a:cs typeface="+mn-cs"/>
      </a:defRPr>
    </a:lvl7pPr>
    <a:lvl8pPr marL="3414029" algn="l" defTabSz="975437" rtl="0" eaLnBrk="1" latinLnBrk="0" hangingPunct="1">
      <a:defRPr sz="1300" kern="1200">
        <a:solidFill>
          <a:schemeClr val="tx1"/>
        </a:solidFill>
        <a:latin typeface="+mn-lt"/>
        <a:ea typeface="+mn-ea"/>
        <a:cs typeface="+mn-cs"/>
      </a:defRPr>
    </a:lvl8pPr>
    <a:lvl9pPr marL="3901747" algn="l" defTabSz="97543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kern="1200" dirty="0">
                <a:solidFill>
                  <a:schemeClr val="tx1"/>
                </a:solidFill>
                <a:effectLst/>
                <a:latin typeface="Times New Roman" pitchFamily="18" charset="0"/>
                <a:ea typeface="+mn-ea"/>
                <a:cs typeface="+mn-cs"/>
              </a:rPr>
              <a:t>Who undertakes voting and</a:t>
            </a:r>
            <a:r>
              <a:rPr lang="en-US" sz="1300" b="1" kern="1200" baseline="0" dirty="0">
                <a:solidFill>
                  <a:schemeClr val="tx1"/>
                </a:solidFill>
                <a:effectLst/>
                <a:latin typeface="Times New Roman" pitchFamily="18" charset="0"/>
                <a:ea typeface="+mn-ea"/>
                <a:cs typeface="+mn-cs"/>
              </a:rPr>
              <a:t> engagement at LAM</a:t>
            </a:r>
            <a:r>
              <a:rPr lang="en-US" sz="1300" kern="1200" baseline="0" dirty="0">
                <a:solidFill>
                  <a:schemeClr val="tx1"/>
                </a:solidFill>
                <a:effectLst/>
                <a:latin typeface="Times New Roman" pitchFamily="18" charset="0"/>
                <a:ea typeface="+mn-ea"/>
                <a:cs typeface="+mn-cs"/>
              </a:rPr>
              <a:t>: </a:t>
            </a:r>
            <a:r>
              <a:rPr lang="en-US" sz="1300" kern="1200" dirty="0">
                <a:solidFill>
                  <a:schemeClr val="tx1"/>
                </a:solidFill>
                <a:effectLst/>
                <a:latin typeface="Times New Roman" pitchFamily="18" charset="0"/>
                <a:ea typeface="+mn-ea"/>
                <a:cs typeface="+mn-cs"/>
              </a:rPr>
              <a:t>We consider our portfolio managers and analysts to be in the strongest position to make fully informed decisions on voting</a:t>
            </a:r>
            <a:r>
              <a:rPr lang="en-US" sz="1300" kern="1200" baseline="0" dirty="0">
                <a:solidFill>
                  <a:schemeClr val="tx1"/>
                </a:solidFill>
                <a:effectLst/>
                <a:latin typeface="Times New Roman" pitchFamily="18" charset="0"/>
                <a:ea typeface="+mn-ea"/>
                <a:cs typeface="+mn-cs"/>
              </a:rPr>
              <a:t>. In the same way that we do not have a separate ESG team we do not have a separate proxy voting team, rather our analysts and PMs are responsible for reviewing the research and instructing voting decisions.  </a:t>
            </a:r>
          </a:p>
          <a:p>
            <a:endParaRPr lang="en-US" sz="1300" b="1" kern="1200" baseline="0" dirty="0">
              <a:solidFill>
                <a:schemeClr val="tx1"/>
              </a:solidFill>
              <a:effectLst/>
              <a:latin typeface="Times New Roman" pitchFamily="18" charset="0"/>
              <a:ea typeface="+mn-ea"/>
              <a:cs typeface="+mn-cs"/>
            </a:endParaRPr>
          </a:p>
          <a:p>
            <a:r>
              <a:rPr lang="en-US" sz="1300" b="1" kern="1200" baseline="0" dirty="0">
                <a:solidFill>
                  <a:schemeClr val="tx1"/>
                </a:solidFill>
                <a:effectLst/>
                <a:latin typeface="Times New Roman" pitchFamily="18" charset="0"/>
                <a:ea typeface="+mn-ea"/>
                <a:cs typeface="+mn-cs"/>
              </a:rPr>
              <a:t>E&amp;S Shareholder Resolutions</a:t>
            </a:r>
            <a:r>
              <a:rPr lang="en-US" sz="1300" kern="1200" baseline="0" dirty="0">
                <a:solidFill>
                  <a:schemeClr val="tx1"/>
                </a:solidFill>
                <a:effectLst/>
                <a:latin typeface="Times New Roman" pitchFamily="18" charset="0"/>
                <a:ea typeface="+mn-ea"/>
                <a:cs typeface="+mn-cs"/>
              </a:rPr>
              <a:t>. In recent years we have seen an increasing number of shareholder resolutions on important climate, environmental and social issues, and again we think our analysts and PMs are well positioned to contextualize the issues being raised by these shareholder resolutions on behalf of our clients and their beneficiaries and instruct their votes accordingly.  </a:t>
            </a:r>
          </a:p>
          <a:p>
            <a:endParaRPr lang="en-US" sz="1300" kern="1200" baseline="0" dirty="0">
              <a:solidFill>
                <a:schemeClr val="tx1"/>
              </a:solidFill>
              <a:effectLst/>
              <a:latin typeface="Times New Roman" pitchFamily="18" charset="0"/>
              <a:ea typeface="+mn-ea"/>
              <a:cs typeface="+mn-cs"/>
            </a:endParaRPr>
          </a:p>
          <a:p>
            <a:r>
              <a:rPr lang="en-US" sz="1300" kern="1200" dirty="0">
                <a:solidFill>
                  <a:schemeClr val="tx1"/>
                </a:solidFill>
                <a:effectLst/>
                <a:latin typeface="Times New Roman" pitchFamily="18" charset="0"/>
                <a:ea typeface="+mn-ea"/>
                <a:cs typeface="+mn-cs"/>
              </a:rPr>
              <a:t> </a:t>
            </a:r>
          </a:p>
          <a:p>
            <a:endParaRPr lang="en-US" sz="1300" kern="1200" dirty="0">
              <a:solidFill>
                <a:schemeClr val="tx1"/>
              </a:solidFill>
              <a:effectLst/>
              <a:latin typeface="Times New Roman" pitchFamily="18" charset="0"/>
              <a:ea typeface="+mn-ea"/>
              <a:cs typeface="+mn-cs"/>
            </a:endParaRPr>
          </a:p>
          <a:p>
            <a:endParaRPr lang="en-US" sz="1300" kern="1200" dirty="0">
              <a:solidFill>
                <a:schemeClr val="tx1"/>
              </a:solidFill>
              <a:effectLst/>
              <a:latin typeface="Times New Roman" pitchFamily="18" charset="0"/>
              <a:ea typeface="+mn-ea"/>
              <a:cs typeface="+mn-cs"/>
            </a:endParaRPr>
          </a:p>
          <a:p>
            <a:endParaRPr lang="en-US" dirty="0"/>
          </a:p>
          <a:p>
            <a:endParaRPr lang="en-GB" dirty="0"/>
          </a:p>
        </p:txBody>
      </p:sp>
    </p:spTree>
    <p:extLst>
      <p:ext uri="{BB962C8B-B14F-4D97-AF65-F5344CB8AC3E}">
        <p14:creationId xmlns:p14="http://schemas.microsoft.com/office/powerpoint/2010/main" val="2374489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4278" r="26643"/>
          <a:stretch/>
        </p:blipFill>
        <p:spPr>
          <a:xfrm>
            <a:off x="4267200" y="962"/>
            <a:ext cx="6071616" cy="685427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 y="962"/>
            <a:ext cx="10342563" cy="8191163"/>
          </a:xfrm>
          <a:prstGeom prst="rect">
            <a:avLst/>
          </a:prstGeom>
        </p:spPr>
      </p:pic>
      <p:pic>
        <p:nvPicPr>
          <p:cNvPr id="21" name="Picture 20" descr="Lazard_AM_Logos_BlueBG.emf">
            <a:extLst>
              <a:ext uri="{FF2B5EF4-FFF2-40B4-BE49-F238E27FC236}">
                <a16:creationId xmlns:a16="http://schemas.microsoft.com/office/drawing/2014/main" id="{04000E8F-98A4-46F9-925D-25F59E2BDB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229" y="7129599"/>
            <a:ext cx="2082801" cy="572037"/>
          </a:xfrm>
          <a:prstGeom prst="rect">
            <a:avLst/>
          </a:prstGeom>
        </p:spPr>
      </p:pic>
      <p:sp>
        <p:nvSpPr>
          <p:cNvPr id="10" name="Rectangle 4"/>
          <p:cNvSpPr>
            <a:spLocks noGrp="1" noChangeArrowheads="1"/>
          </p:cNvSpPr>
          <p:nvPr>
            <p:ph type="ctrTitle" sz="quarter"/>
          </p:nvPr>
        </p:nvSpPr>
        <p:spPr>
          <a:xfrm>
            <a:off x="820213" y="1919437"/>
            <a:ext cx="3661286" cy="1275344"/>
          </a:xfrm>
        </p:spPr>
        <p:txBody>
          <a:bodyPr anchor="b"/>
          <a:lstStyle>
            <a:lvl1pPr algn="l" rtl="0" eaLnBrk="1" fontAlgn="base" hangingPunct="1">
              <a:lnSpc>
                <a:spcPct val="100000"/>
              </a:lnSpc>
              <a:spcBef>
                <a:spcPts val="600"/>
              </a:spcBef>
              <a:spcAft>
                <a:spcPts val="600"/>
              </a:spcAft>
              <a:defRPr lang="en-US" sz="3600" b="0" kern="0" cap="all" spc="30"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11" name="Rectangle 5"/>
          <p:cNvSpPr>
            <a:spLocks noGrp="1" noChangeArrowheads="1"/>
          </p:cNvSpPr>
          <p:nvPr>
            <p:ph type="subTitle" idx="1"/>
          </p:nvPr>
        </p:nvSpPr>
        <p:spPr>
          <a:xfrm>
            <a:off x="823899" y="3462922"/>
            <a:ext cx="4148339" cy="936358"/>
          </a:xfrm>
        </p:spPr>
        <p:txBody>
          <a:bodyPr/>
          <a:lstStyle>
            <a:lvl1pPr marL="0" marR="0" indent="3387" algn="l" defTabSz="975437" rtl="0" eaLnBrk="0" fontAlgn="base" latinLnBrk="0" hangingPunct="0">
              <a:lnSpc>
                <a:spcPct val="90000"/>
              </a:lnSpc>
              <a:spcBef>
                <a:spcPct val="0"/>
              </a:spcBef>
              <a:spcAft>
                <a:spcPct val="0"/>
              </a:spcAft>
              <a:buClrTx/>
              <a:buSzTx/>
              <a:buFontTx/>
              <a:buNone/>
              <a:tabLst/>
              <a:defRPr lang="en-US" sz="2400" b="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a:buNone/>
              <a:defRPr lang="en-US" sz="2500" dirty="0" smtClean="0">
                <a:solidFill>
                  <a:schemeClr val="tx1"/>
                </a:solidFill>
                <a:latin typeface="Arial" pitchFamily="34" charset="0"/>
                <a:ea typeface="+mn-ea"/>
                <a:cs typeface="+mn-cs"/>
              </a:defRPr>
            </a:lvl2pPr>
            <a:lvl3pPr marL="0" indent="0">
              <a:buNone/>
              <a:defRPr lang="en-US" sz="2500" dirty="0" smtClean="0">
                <a:solidFill>
                  <a:schemeClr val="tx1"/>
                </a:solidFill>
                <a:latin typeface="Arial" pitchFamily="34" charset="0"/>
                <a:ea typeface="+mn-ea"/>
                <a:cs typeface="+mn-cs"/>
              </a:defRPr>
            </a:lvl3pPr>
            <a:lvl4pPr marL="0" indent="0">
              <a:buNone/>
              <a:defRPr lang="en-US" sz="2500" dirty="0" smtClean="0">
                <a:solidFill>
                  <a:schemeClr val="tx1"/>
                </a:solidFill>
                <a:latin typeface="Arial" pitchFamily="34" charset="0"/>
                <a:ea typeface="+mn-ea"/>
                <a:cs typeface="+mn-cs"/>
              </a:defRPr>
            </a:lvl4pPr>
            <a:lvl5pPr>
              <a:defRPr lang="en-US" sz="2500" b="0" dirty="0" smtClean="0">
                <a:solidFill>
                  <a:schemeClr val="tx1"/>
                </a:solidFill>
                <a:latin typeface="Arial" pitchFamily="34" charset="0"/>
                <a:ea typeface="+mn-ea"/>
                <a:cs typeface="+mn-cs"/>
              </a:defRPr>
            </a:lvl5pPr>
            <a:lvl6pPr marL="0" indent="3387">
              <a:buNone/>
              <a:defRPr lang="en-US" sz="2500" dirty="0" smtClean="0">
                <a:solidFill>
                  <a:schemeClr val="tx1"/>
                </a:solidFill>
                <a:latin typeface="Arial" pitchFamily="34" charset="0"/>
                <a:ea typeface="+mn-ea"/>
                <a:cs typeface="+mn-cs"/>
              </a:defRPr>
            </a:lvl6pPr>
          </a:lstStyle>
          <a:p>
            <a:r>
              <a:rPr lang="en-US"/>
              <a:t>Click to edit Master subtitle style</a:t>
            </a:r>
            <a:endParaRPr lang="en-US" dirty="0"/>
          </a:p>
        </p:txBody>
      </p:sp>
      <p:sp>
        <p:nvSpPr>
          <p:cNvPr id="9" name="Text Placeholder 8"/>
          <p:cNvSpPr>
            <a:spLocks noGrp="1"/>
          </p:cNvSpPr>
          <p:nvPr>
            <p:ph type="body" sz="quarter" idx="10" hasCustomPrompt="1"/>
          </p:nvPr>
        </p:nvSpPr>
        <p:spPr>
          <a:xfrm>
            <a:off x="820213" y="6927049"/>
            <a:ext cx="4703771" cy="741604"/>
          </a:xfrm>
        </p:spPr>
        <p:txBody>
          <a:bodyPr anchor="b" anchorCtr="0"/>
          <a:lstStyle>
            <a:lvl1pPr>
              <a:spcBef>
                <a:spcPts val="100"/>
              </a:spcBef>
              <a:spcAft>
                <a:spcPts val="0"/>
              </a:spcAft>
              <a:defRPr sz="9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pic>
        <p:nvPicPr>
          <p:cNvPr id="15" name="Picture 14" descr="Lazard_AM_Logos_BlueBG.emf">
            <a:extLst>
              <a:ext uri="{FF2B5EF4-FFF2-40B4-BE49-F238E27FC236}">
                <a16:creationId xmlns:a16="http://schemas.microsoft.com/office/drawing/2014/main" id="{E7DD5C62-6F0B-4788-A97B-76775CB355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4229" y="7129599"/>
            <a:ext cx="2082801" cy="572037"/>
          </a:xfrm>
          <a:prstGeom prst="rect">
            <a:avLst/>
          </a:prstGeom>
        </p:spPr>
      </p:pic>
    </p:spTree>
    <p:extLst>
      <p:ext uri="{BB962C8B-B14F-4D97-AF65-F5344CB8AC3E}">
        <p14:creationId xmlns:p14="http://schemas.microsoft.com/office/powerpoint/2010/main" val="281368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BIG Text, F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A644F1-254B-41BF-800B-9B183A70A6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sp>
        <p:nvSpPr>
          <p:cNvPr id="10" name="TextBox 9">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a:extLst>
              <a:ext uri="{FF2B5EF4-FFF2-40B4-BE49-F238E27FC236}">
                <a16:creationId xmlns:a16="http://schemas.microsoft.com/office/drawing/2014/main" id="{6FD59442-640C-4396-81D7-D0F206CEB5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Rectangle 2">
            <a:extLst>
              <a:ext uri="{FF2B5EF4-FFF2-40B4-BE49-F238E27FC236}">
                <a16:creationId xmlns:a16="http://schemas.microsoft.com/office/drawing/2014/main" id="{EA84CE69-1BCA-44CC-9B94-8A8D9A8A6688}"/>
              </a:ext>
            </a:extLst>
          </p:cNvPr>
          <p:cNvSpPr>
            <a:spLocks noGrp="1" noChangeArrowheads="1"/>
          </p:cNvSpPr>
          <p:nvPr>
            <p:ph type="title"/>
          </p:nvPr>
        </p:nvSpPr>
        <p:spPr bwMode="auto">
          <a:xfrm>
            <a:off x="578879" y="739140"/>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14" name="Text Placeholder 8">
            <a:extLst>
              <a:ext uri="{FF2B5EF4-FFF2-40B4-BE49-F238E27FC236}">
                <a16:creationId xmlns:a16="http://schemas.microsoft.com/office/drawing/2014/main" id="{6049B39C-87B3-4592-9BDF-D5D272FA1510}"/>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15" name="Rectangle 13">
            <a:extLst>
              <a:ext uri="{FF2B5EF4-FFF2-40B4-BE49-F238E27FC236}">
                <a16:creationId xmlns:a16="http://schemas.microsoft.com/office/drawing/2014/main" id="{6145B974-D5D3-4B27-99F3-78DF5F0EED24}"/>
              </a:ext>
            </a:extLst>
          </p:cNvPr>
          <p:cNvSpPr>
            <a:spLocks noGrp="1" noChangeArrowheads="1"/>
          </p:cNvSpPr>
          <p:nvPr>
            <p:ph idx="1"/>
          </p:nvPr>
        </p:nvSpPr>
        <p:spPr bwMode="auto">
          <a:xfrm>
            <a:off x="578180" y="1295822"/>
            <a:ext cx="9185502" cy="221855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spcAft>
                <a:spcPts val="800"/>
              </a:spcAft>
              <a:defRPr sz="2000"/>
            </a:lvl1pPr>
            <a:lvl2pPr marL="463550" indent="-292100">
              <a:spcBef>
                <a:spcPts val="0"/>
              </a:spcBef>
              <a:spcAft>
                <a:spcPts val="800"/>
              </a:spcAft>
              <a:defRPr sz="2000"/>
            </a:lvl2pPr>
            <a:lvl3pPr marL="682625" indent="-219075">
              <a:spcAft>
                <a:spcPts val="800"/>
              </a:spcAft>
              <a:defRPr sz="1800"/>
            </a:lvl3pPr>
            <a:lvl4pPr marL="914400" indent="-231775">
              <a:spcAft>
                <a:spcPts val="800"/>
              </a:spcAft>
              <a:defRPr sz="18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3178345-C2DB-4D2B-AF10-2ABE8911EFC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sp>
        <p:nvSpPr>
          <p:cNvPr id="9" name="TextBox 8">
            <a:extLst>
              <a:ext uri="{FF2B5EF4-FFF2-40B4-BE49-F238E27FC236}">
                <a16:creationId xmlns:a16="http://schemas.microsoft.com/office/drawing/2014/main" id="{DD4DFD0E-5B22-408A-8CFB-0A5559096224}"/>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pic>
        <p:nvPicPr>
          <p:cNvPr id="16" name="Picture 15">
            <a:extLst>
              <a:ext uri="{FF2B5EF4-FFF2-40B4-BE49-F238E27FC236}">
                <a16:creationId xmlns:a16="http://schemas.microsoft.com/office/drawing/2014/main" id="{CDB8DCBA-A1B3-4815-A6A9-1CF9B97070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Tree>
    <p:extLst>
      <p:ext uri="{BB962C8B-B14F-4D97-AF65-F5344CB8AC3E}">
        <p14:creationId xmlns:p14="http://schemas.microsoft.com/office/powerpoint/2010/main" val="202476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entered Chart Title,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152C95F-EDD3-4D86-B285-146B239ACE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sp>
        <p:nvSpPr>
          <p:cNvPr id="28" name="TextBox 27">
            <a:extLst>
              <a:ext uri="{FF2B5EF4-FFF2-40B4-BE49-F238E27FC236}">
                <a16:creationId xmlns:a16="http://schemas.microsoft.com/office/drawing/2014/main" id="{75C9D07E-AC99-42EA-B1BB-097091733385}"/>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13">
            <a:extLst>
              <a:ext uri="{FF2B5EF4-FFF2-40B4-BE49-F238E27FC236}">
                <a16:creationId xmlns:a16="http://schemas.microsoft.com/office/drawing/2014/main" id="{0E4300F3-B445-4E86-B72E-0953DF8ACB2E}"/>
              </a:ext>
            </a:extLst>
          </p:cNvPr>
          <p:cNvSpPr>
            <a:spLocks noGrp="1" noChangeArrowheads="1"/>
          </p:cNvSpPr>
          <p:nvPr>
            <p:ph idx="1"/>
          </p:nvPr>
        </p:nvSpPr>
        <p:spPr bwMode="auto">
          <a:xfrm>
            <a:off x="578180" y="1295822"/>
            <a:ext cx="9185502" cy="24622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a:defRPr b="1">
                <a:solidFill>
                  <a:schemeClr val="accent5"/>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462A6777-E486-408D-92E5-0927ED93E004}"/>
              </a:ext>
            </a:extLst>
          </p:cNvPr>
          <p:cNvSpPr>
            <a:spLocks noGrp="1"/>
          </p:cNvSpPr>
          <p:nvPr>
            <p:ph sz="quarter" idx="11"/>
          </p:nvPr>
        </p:nvSpPr>
        <p:spPr>
          <a:xfrm>
            <a:off x="1510301" y="1736724"/>
            <a:ext cx="7325473" cy="4766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23">
            <a:extLst>
              <a:ext uri="{FF2B5EF4-FFF2-40B4-BE49-F238E27FC236}">
                <a16:creationId xmlns:a16="http://schemas.microsoft.com/office/drawing/2014/main" id="{59D128C7-D059-41F1-BCC9-FCB3A4DC7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25" name="Rectangle 2">
            <a:extLst>
              <a:ext uri="{FF2B5EF4-FFF2-40B4-BE49-F238E27FC236}">
                <a16:creationId xmlns:a16="http://schemas.microsoft.com/office/drawing/2014/main" id="{B87DB79F-F1A9-473B-A740-EA7A1CABED90}"/>
              </a:ext>
            </a:extLst>
          </p:cNvPr>
          <p:cNvSpPr>
            <a:spLocks noGrp="1" noChangeArrowheads="1"/>
          </p:cNvSpPr>
          <p:nvPr>
            <p:ph type="title"/>
          </p:nvPr>
        </p:nvSpPr>
        <p:spPr bwMode="auto">
          <a:xfrm>
            <a:off x="578879" y="739140"/>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26" name="Text Placeholder 8">
            <a:extLst>
              <a:ext uri="{FF2B5EF4-FFF2-40B4-BE49-F238E27FC236}">
                <a16:creationId xmlns:a16="http://schemas.microsoft.com/office/drawing/2014/main" id="{0F905680-203D-4B4C-82DE-46FE7B7AC97F}"/>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pic>
        <p:nvPicPr>
          <p:cNvPr id="9" name="Picture 8">
            <a:extLst>
              <a:ext uri="{FF2B5EF4-FFF2-40B4-BE49-F238E27FC236}">
                <a16:creationId xmlns:a16="http://schemas.microsoft.com/office/drawing/2014/main" id="{CBDB8B72-2007-4064-8726-2A0655B241B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sp>
        <p:nvSpPr>
          <p:cNvPr id="11" name="TextBox 10">
            <a:extLst>
              <a:ext uri="{FF2B5EF4-FFF2-40B4-BE49-F238E27FC236}">
                <a16:creationId xmlns:a16="http://schemas.microsoft.com/office/drawing/2014/main" id="{88F1208A-D608-4B19-874C-463339E202D0}"/>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a:extLst>
              <a:ext uri="{FF2B5EF4-FFF2-40B4-BE49-F238E27FC236}">
                <a16:creationId xmlns:a16="http://schemas.microsoft.com/office/drawing/2014/main" id="{7983786D-999D-49E0-9125-3767442806E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Tree>
    <p:extLst>
      <p:ext uri="{BB962C8B-B14F-4D97-AF65-F5344CB8AC3E}">
        <p14:creationId xmlns:p14="http://schemas.microsoft.com/office/powerpoint/2010/main" val="3124595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2 Col Content, No FN">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78880" y="1302198"/>
            <a:ext cx="4322182"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1"/>
          </p:nvPr>
        </p:nvSpPr>
        <p:spPr>
          <a:xfrm>
            <a:off x="5459905" y="1302198"/>
            <a:ext cx="4284090"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EBF5087C-D6BE-46B1-BD7E-32A1E28F69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7" name="Picture 16">
            <a:extLst>
              <a:ext uri="{FF2B5EF4-FFF2-40B4-BE49-F238E27FC236}">
                <a16:creationId xmlns:a16="http://schemas.microsoft.com/office/drawing/2014/main" id="{C7481E9E-6A3E-47CC-9C98-D8CEAFEC93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8" name="TextBox 17">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6" name="Rectangle 2">
            <a:extLst>
              <a:ext uri="{FF2B5EF4-FFF2-40B4-BE49-F238E27FC236}">
                <a16:creationId xmlns:a16="http://schemas.microsoft.com/office/drawing/2014/main" id="{D21A14CF-62D7-4B06-8EA0-785C03F15C8F}"/>
              </a:ext>
            </a:extLst>
          </p:cNvPr>
          <p:cNvSpPr>
            <a:spLocks noGrp="1" noChangeArrowheads="1"/>
          </p:cNvSpPr>
          <p:nvPr>
            <p:ph type="title"/>
          </p:nvPr>
        </p:nvSpPr>
        <p:spPr bwMode="auto">
          <a:xfrm>
            <a:off x="578879" y="739140"/>
            <a:ext cx="9142389"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pic>
        <p:nvPicPr>
          <p:cNvPr id="8" name="Picture 7">
            <a:extLst>
              <a:ext uri="{FF2B5EF4-FFF2-40B4-BE49-F238E27FC236}">
                <a16:creationId xmlns:a16="http://schemas.microsoft.com/office/drawing/2014/main" id="{C5C305C3-664E-4163-8948-113F43E1D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9" name="Picture 8">
            <a:extLst>
              <a:ext uri="{FF2B5EF4-FFF2-40B4-BE49-F238E27FC236}">
                <a16:creationId xmlns:a16="http://schemas.microsoft.com/office/drawing/2014/main" id="{858566C5-6354-43C1-843D-6DFE446514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1" name="TextBox 10">
            <a:extLst>
              <a:ext uri="{FF2B5EF4-FFF2-40B4-BE49-F238E27FC236}">
                <a16:creationId xmlns:a16="http://schemas.microsoft.com/office/drawing/2014/main" id="{7B5013C4-0C91-43EC-9B91-07421BE61679}"/>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22584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2 Col Content, F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BF5087C-D6BE-46B1-BD7E-32A1E28F69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7" name="Picture 16">
            <a:extLst>
              <a:ext uri="{FF2B5EF4-FFF2-40B4-BE49-F238E27FC236}">
                <a16:creationId xmlns:a16="http://schemas.microsoft.com/office/drawing/2014/main" id="{C7481E9E-6A3E-47CC-9C98-D8CEAFEC93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9" name="TextBox 18">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2">
            <a:extLst>
              <a:ext uri="{FF2B5EF4-FFF2-40B4-BE49-F238E27FC236}">
                <a16:creationId xmlns:a16="http://schemas.microsoft.com/office/drawing/2014/main" id="{936F0ADB-E5A9-4809-ABF1-2BDF99F81A26}"/>
              </a:ext>
            </a:extLst>
          </p:cNvPr>
          <p:cNvSpPr>
            <a:spLocks noGrp="1" noChangeArrowheads="1"/>
          </p:cNvSpPr>
          <p:nvPr>
            <p:ph type="title"/>
          </p:nvPr>
        </p:nvSpPr>
        <p:spPr bwMode="auto">
          <a:xfrm>
            <a:off x="578879" y="739140"/>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20" name="Text Placeholder 8">
            <a:extLst>
              <a:ext uri="{FF2B5EF4-FFF2-40B4-BE49-F238E27FC236}">
                <a16:creationId xmlns:a16="http://schemas.microsoft.com/office/drawing/2014/main" id="{61C5FC66-3CFA-4B07-BBD6-0C99AF1D22AB}"/>
              </a:ext>
            </a:extLst>
          </p:cNvPr>
          <p:cNvSpPr>
            <a:spLocks noGrp="1"/>
          </p:cNvSpPr>
          <p:nvPr>
            <p:ph type="body" sz="quarter" idx="12"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29" name="Content Placeholder 9">
            <a:extLst>
              <a:ext uri="{FF2B5EF4-FFF2-40B4-BE49-F238E27FC236}">
                <a16:creationId xmlns:a16="http://schemas.microsoft.com/office/drawing/2014/main" id="{CCB64519-CAB4-469A-9E12-4E84463A607C}"/>
              </a:ext>
            </a:extLst>
          </p:cNvPr>
          <p:cNvSpPr>
            <a:spLocks noGrp="1"/>
          </p:cNvSpPr>
          <p:nvPr>
            <p:ph sz="quarter" idx="10"/>
          </p:nvPr>
        </p:nvSpPr>
        <p:spPr>
          <a:xfrm>
            <a:off x="578880" y="1302198"/>
            <a:ext cx="4322182"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12">
            <a:extLst>
              <a:ext uri="{FF2B5EF4-FFF2-40B4-BE49-F238E27FC236}">
                <a16:creationId xmlns:a16="http://schemas.microsoft.com/office/drawing/2014/main" id="{45E5EEDE-9BA6-4964-BA44-75A29913FB35}"/>
              </a:ext>
            </a:extLst>
          </p:cNvPr>
          <p:cNvSpPr>
            <a:spLocks noGrp="1"/>
          </p:cNvSpPr>
          <p:nvPr>
            <p:ph sz="quarter" idx="11"/>
          </p:nvPr>
        </p:nvSpPr>
        <p:spPr>
          <a:xfrm>
            <a:off x="5459905" y="1302198"/>
            <a:ext cx="4284090"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BB270847-13BE-4311-92FF-321A2A03DA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0" name="Picture 9">
            <a:extLst>
              <a:ext uri="{FF2B5EF4-FFF2-40B4-BE49-F238E27FC236}">
                <a16:creationId xmlns:a16="http://schemas.microsoft.com/office/drawing/2014/main" id="{1CC804B8-4A57-4F5F-958F-A0AF63994F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1" name="TextBox 10">
            <a:extLst>
              <a:ext uri="{FF2B5EF4-FFF2-40B4-BE49-F238E27FC236}">
                <a16:creationId xmlns:a16="http://schemas.microsoft.com/office/drawing/2014/main" id="{DF092D26-BD8C-4F71-844C-D37F5918EF41}"/>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6682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No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8" name="Text Placeholder 9">
            <a:extLst>
              <a:ext uri="{FF2B5EF4-FFF2-40B4-BE49-F238E27FC236}">
                <a16:creationId xmlns:a16="http://schemas.microsoft.com/office/drawing/2014/main" id="{8C521B42-04D7-4C33-A732-D5C7F22ECC53}"/>
              </a:ext>
            </a:extLst>
          </p:cNvPr>
          <p:cNvSpPr>
            <a:spLocks noGrp="1"/>
          </p:cNvSpPr>
          <p:nvPr>
            <p:ph type="body" sz="quarter" idx="12"/>
          </p:nvPr>
        </p:nvSpPr>
        <p:spPr>
          <a:xfrm>
            <a:off x="578880" y="1067109"/>
            <a:ext cx="9184801" cy="276999"/>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19" name="Rectangle 2">
            <a:extLst>
              <a:ext uri="{FF2B5EF4-FFF2-40B4-BE49-F238E27FC236}">
                <a16:creationId xmlns:a16="http://schemas.microsoft.com/office/drawing/2014/main" id="{106F4534-7638-4133-891B-D76BDA56490D}"/>
              </a:ext>
            </a:extLst>
          </p:cNvPr>
          <p:cNvSpPr>
            <a:spLocks noGrp="1" noChangeArrowheads="1"/>
          </p:cNvSpPr>
          <p:nvPr>
            <p:ph type="title"/>
          </p:nvPr>
        </p:nvSpPr>
        <p:spPr bwMode="auto">
          <a:xfrm>
            <a:off x="578879" y="739140"/>
            <a:ext cx="9184803" cy="31000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pic>
        <p:nvPicPr>
          <p:cNvPr id="7" name="Picture 6">
            <a:extLst>
              <a:ext uri="{FF2B5EF4-FFF2-40B4-BE49-F238E27FC236}">
                <a16:creationId xmlns:a16="http://schemas.microsoft.com/office/drawing/2014/main" id="{30C3BDBB-EB8B-4BED-ABCF-E72745DDB8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8" name="Picture 7">
            <a:extLst>
              <a:ext uri="{FF2B5EF4-FFF2-40B4-BE49-F238E27FC236}">
                <a16:creationId xmlns:a16="http://schemas.microsoft.com/office/drawing/2014/main" id="{42C25EDB-C89E-453F-80DE-686C4988139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9" name="TextBox 8">
            <a:extLst>
              <a:ext uri="{FF2B5EF4-FFF2-40B4-BE49-F238E27FC236}">
                <a16:creationId xmlns:a16="http://schemas.microsoft.com/office/drawing/2014/main" id="{369CD332-4712-49E0-8668-C079A52DA86A}"/>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3738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8" name="Text Placeholder 9">
            <a:extLst>
              <a:ext uri="{FF2B5EF4-FFF2-40B4-BE49-F238E27FC236}">
                <a16:creationId xmlns:a16="http://schemas.microsoft.com/office/drawing/2014/main" id="{8C521B42-04D7-4C33-A732-D5C7F22ECC53}"/>
              </a:ext>
            </a:extLst>
          </p:cNvPr>
          <p:cNvSpPr>
            <a:spLocks noGrp="1"/>
          </p:cNvSpPr>
          <p:nvPr>
            <p:ph type="body" sz="quarter" idx="12"/>
          </p:nvPr>
        </p:nvSpPr>
        <p:spPr>
          <a:xfrm>
            <a:off x="578880" y="1067109"/>
            <a:ext cx="9184801" cy="276999"/>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19" name="Rectangle 2">
            <a:extLst>
              <a:ext uri="{FF2B5EF4-FFF2-40B4-BE49-F238E27FC236}">
                <a16:creationId xmlns:a16="http://schemas.microsoft.com/office/drawing/2014/main" id="{106F4534-7638-4133-891B-D76BDA56490D}"/>
              </a:ext>
            </a:extLst>
          </p:cNvPr>
          <p:cNvSpPr>
            <a:spLocks noGrp="1" noChangeArrowheads="1"/>
          </p:cNvSpPr>
          <p:nvPr>
            <p:ph type="title"/>
          </p:nvPr>
        </p:nvSpPr>
        <p:spPr bwMode="auto">
          <a:xfrm>
            <a:off x="578879" y="739140"/>
            <a:ext cx="9184803" cy="31000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20" name="Text Placeholder 8">
            <a:extLst>
              <a:ext uri="{FF2B5EF4-FFF2-40B4-BE49-F238E27FC236}">
                <a16:creationId xmlns:a16="http://schemas.microsoft.com/office/drawing/2014/main" id="{ED09AF4E-88C2-47B8-9C7C-FD2D1BF74E62}"/>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pic>
        <p:nvPicPr>
          <p:cNvPr id="8" name="Picture 7">
            <a:extLst>
              <a:ext uri="{FF2B5EF4-FFF2-40B4-BE49-F238E27FC236}">
                <a16:creationId xmlns:a16="http://schemas.microsoft.com/office/drawing/2014/main" id="{156D09A4-AA5E-48A3-8235-2C7B2750BB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9" name="Picture 8">
            <a:extLst>
              <a:ext uri="{FF2B5EF4-FFF2-40B4-BE49-F238E27FC236}">
                <a16:creationId xmlns:a16="http://schemas.microsoft.com/office/drawing/2014/main" id="{3BE3420B-1DC1-445C-A508-550175CEEE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0" name="TextBox 9">
            <a:extLst>
              <a:ext uri="{FF2B5EF4-FFF2-40B4-BE49-F238E27FC236}">
                <a16:creationId xmlns:a16="http://schemas.microsoft.com/office/drawing/2014/main" id="{8F0E1646-91F9-42DB-8E62-260E8D324F5E}"/>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21568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Content, No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7" name="Content Placeholder 9">
            <a:extLst>
              <a:ext uri="{FF2B5EF4-FFF2-40B4-BE49-F238E27FC236}">
                <a16:creationId xmlns:a16="http://schemas.microsoft.com/office/drawing/2014/main" id="{75A9D545-E01E-4955-A505-46B5FA5F72CF}"/>
              </a:ext>
            </a:extLst>
          </p:cNvPr>
          <p:cNvSpPr>
            <a:spLocks noGrp="1"/>
          </p:cNvSpPr>
          <p:nvPr>
            <p:ph sz="quarter" idx="11"/>
          </p:nvPr>
        </p:nvSpPr>
        <p:spPr>
          <a:xfrm>
            <a:off x="578879" y="1606028"/>
            <a:ext cx="9184801"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9">
            <a:extLst>
              <a:ext uri="{FF2B5EF4-FFF2-40B4-BE49-F238E27FC236}">
                <a16:creationId xmlns:a16="http://schemas.microsoft.com/office/drawing/2014/main" id="{8C521B42-04D7-4C33-A732-D5C7F22ECC53}"/>
              </a:ext>
            </a:extLst>
          </p:cNvPr>
          <p:cNvSpPr>
            <a:spLocks noGrp="1"/>
          </p:cNvSpPr>
          <p:nvPr>
            <p:ph type="body" sz="quarter" idx="12"/>
          </p:nvPr>
        </p:nvSpPr>
        <p:spPr>
          <a:xfrm>
            <a:off x="578880" y="1067109"/>
            <a:ext cx="9184801" cy="276999"/>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19" name="Rectangle 2">
            <a:extLst>
              <a:ext uri="{FF2B5EF4-FFF2-40B4-BE49-F238E27FC236}">
                <a16:creationId xmlns:a16="http://schemas.microsoft.com/office/drawing/2014/main" id="{106F4534-7638-4133-891B-D76BDA56490D}"/>
              </a:ext>
            </a:extLst>
          </p:cNvPr>
          <p:cNvSpPr>
            <a:spLocks noGrp="1" noChangeArrowheads="1"/>
          </p:cNvSpPr>
          <p:nvPr>
            <p:ph type="title"/>
          </p:nvPr>
        </p:nvSpPr>
        <p:spPr bwMode="auto">
          <a:xfrm>
            <a:off x="578879" y="739140"/>
            <a:ext cx="9184803" cy="31000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pic>
        <p:nvPicPr>
          <p:cNvPr id="8" name="Picture 7">
            <a:extLst>
              <a:ext uri="{FF2B5EF4-FFF2-40B4-BE49-F238E27FC236}">
                <a16:creationId xmlns:a16="http://schemas.microsoft.com/office/drawing/2014/main" id="{0582BADD-AE62-4713-9BDE-4D40C86D53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9" name="Picture 8">
            <a:extLst>
              <a:ext uri="{FF2B5EF4-FFF2-40B4-BE49-F238E27FC236}">
                <a16:creationId xmlns:a16="http://schemas.microsoft.com/office/drawing/2014/main" id="{E49FEB5E-FE8A-4791-8A62-7F40AB4C191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0" name="TextBox 9">
            <a:extLst>
              <a:ext uri="{FF2B5EF4-FFF2-40B4-BE49-F238E27FC236}">
                <a16:creationId xmlns:a16="http://schemas.microsoft.com/office/drawing/2014/main" id="{066894D2-8163-468E-8BFE-547BB4C5346A}"/>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90086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Content,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5" name="Text Placeholder 8">
            <a:extLst>
              <a:ext uri="{FF2B5EF4-FFF2-40B4-BE49-F238E27FC236}">
                <a16:creationId xmlns:a16="http://schemas.microsoft.com/office/drawing/2014/main" id="{144B53C7-C510-4BBB-99D4-C6612144FF2A}"/>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16" name="Content Placeholder 9">
            <a:extLst>
              <a:ext uri="{FF2B5EF4-FFF2-40B4-BE49-F238E27FC236}">
                <a16:creationId xmlns:a16="http://schemas.microsoft.com/office/drawing/2014/main" id="{A8C9500B-6B2D-4645-B955-0015491C28A7}"/>
              </a:ext>
            </a:extLst>
          </p:cNvPr>
          <p:cNvSpPr>
            <a:spLocks noGrp="1"/>
          </p:cNvSpPr>
          <p:nvPr>
            <p:ph sz="quarter" idx="11"/>
          </p:nvPr>
        </p:nvSpPr>
        <p:spPr>
          <a:xfrm>
            <a:off x="578879" y="1606028"/>
            <a:ext cx="9184801"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9">
            <a:extLst>
              <a:ext uri="{FF2B5EF4-FFF2-40B4-BE49-F238E27FC236}">
                <a16:creationId xmlns:a16="http://schemas.microsoft.com/office/drawing/2014/main" id="{DCED3825-41B6-4049-99E7-65C641274B58}"/>
              </a:ext>
            </a:extLst>
          </p:cNvPr>
          <p:cNvSpPr>
            <a:spLocks noGrp="1"/>
          </p:cNvSpPr>
          <p:nvPr>
            <p:ph type="body" sz="quarter" idx="12"/>
          </p:nvPr>
        </p:nvSpPr>
        <p:spPr>
          <a:xfrm>
            <a:off x="578880" y="1067109"/>
            <a:ext cx="9184801" cy="276999"/>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18" name="Rectangle 2">
            <a:extLst>
              <a:ext uri="{FF2B5EF4-FFF2-40B4-BE49-F238E27FC236}">
                <a16:creationId xmlns:a16="http://schemas.microsoft.com/office/drawing/2014/main" id="{98184CC3-9D99-481D-9437-DB58FB9655FA}"/>
              </a:ext>
            </a:extLst>
          </p:cNvPr>
          <p:cNvSpPr>
            <a:spLocks noGrp="1" noChangeArrowheads="1"/>
          </p:cNvSpPr>
          <p:nvPr>
            <p:ph type="title"/>
          </p:nvPr>
        </p:nvSpPr>
        <p:spPr bwMode="auto">
          <a:xfrm>
            <a:off x="578879" y="739140"/>
            <a:ext cx="9184803" cy="31000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pic>
        <p:nvPicPr>
          <p:cNvPr id="9" name="Picture 8">
            <a:extLst>
              <a:ext uri="{FF2B5EF4-FFF2-40B4-BE49-F238E27FC236}">
                <a16:creationId xmlns:a16="http://schemas.microsoft.com/office/drawing/2014/main" id="{98AC7791-6DB8-4208-B09A-835230B79CB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0" name="Picture 9">
            <a:extLst>
              <a:ext uri="{FF2B5EF4-FFF2-40B4-BE49-F238E27FC236}">
                <a16:creationId xmlns:a16="http://schemas.microsoft.com/office/drawing/2014/main" id="{68C58A1F-5CAC-43D3-98D7-3E3BCDC8AC9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1" name="TextBox 10">
            <a:extLst>
              <a:ext uri="{FF2B5EF4-FFF2-40B4-BE49-F238E27FC236}">
                <a16:creationId xmlns:a16="http://schemas.microsoft.com/office/drawing/2014/main" id="{B38DF9D7-3360-4932-9190-9986FAEC55B7}"/>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94790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BIG Text, No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7" name="Text Placeholder 9">
            <a:extLst>
              <a:ext uri="{FF2B5EF4-FFF2-40B4-BE49-F238E27FC236}">
                <a16:creationId xmlns:a16="http://schemas.microsoft.com/office/drawing/2014/main" id="{DCED3825-41B6-4049-99E7-65C641274B58}"/>
              </a:ext>
            </a:extLst>
          </p:cNvPr>
          <p:cNvSpPr>
            <a:spLocks noGrp="1"/>
          </p:cNvSpPr>
          <p:nvPr>
            <p:ph type="body" sz="quarter" idx="12"/>
          </p:nvPr>
        </p:nvSpPr>
        <p:spPr>
          <a:xfrm>
            <a:off x="578880" y="1067109"/>
            <a:ext cx="9184801" cy="276999"/>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18" name="Rectangle 2">
            <a:extLst>
              <a:ext uri="{FF2B5EF4-FFF2-40B4-BE49-F238E27FC236}">
                <a16:creationId xmlns:a16="http://schemas.microsoft.com/office/drawing/2014/main" id="{98184CC3-9D99-481D-9437-DB58FB9655FA}"/>
              </a:ext>
            </a:extLst>
          </p:cNvPr>
          <p:cNvSpPr>
            <a:spLocks noGrp="1" noChangeArrowheads="1"/>
          </p:cNvSpPr>
          <p:nvPr>
            <p:ph type="title"/>
          </p:nvPr>
        </p:nvSpPr>
        <p:spPr bwMode="auto">
          <a:xfrm>
            <a:off x="578879" y="739140"/>
            <a:ext cx="9184803" cy="31000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11" name="Rectangle 13">
            <a:extLst>
              <a:ext uri="{FF2B5EF4-FFF2-40B4-BE49-F238E27FC236}">
                <a16:creationId xmlns:a16="http://schemas.microsoft.com/office/drawing/2014/main" id="{6145B974-D5D3-4B27-99F3-78DF5F0EED24}"/>
              </a:ext>
            </a:extLst>
          </p:cNvPr>
          <p:cNvSpPr>
            <a:spLocks noGrp="1" noChangeArrowheads="1"/>
          </p:cNvSpPr>
          <p:nvPr>
            <p:ph idx="13"/>
          </p:nvPr>
        </p:nvSpPr>
        <p:spPr bwMode="auto">
          <a:xfrm>
            <a:off x="578180" y="1574843"/>
            <a:ext cx="9185501" cy="221855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spcAft>
                <a:spcPts val="800"/>
              </a:spcAft>
              <a:defRPr sz="2000"/>
            </a:lvl1pPr>
            <a:lvl2pPr marL="463550" indent="-292100">
              <a:spcBef>
                <a:spcPts val="0"/>
              </a:spcBef>
              <a:spcAft>
                <a:spcPts val="800"/>
              </a:spcAft>
              <a:defRPr sz="2000"/>
            </a:lvl2pPr>
            <a:lvl3pPr marL="682625" indent="-219075">
              <a:spcAft>
                <a:spcPts val="800"/>
              </a:spcAft>
              <a:defRPr sz="1800"/>
            </a:lvl3pPr>
            <a:lvl4pPr marL="914400" indent="-231775">
              <a:spcAft>
                <a:spcPts val="800"/>
              </a:spcAft>
              <a:defRPr sz="18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D1677B57-6CC0-43DF-972D-6713842930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9" name="Picture 8">
            <a:extLst>
              <a:ext uri="{FF2B5EF4-FFF2-40B4-BE49-F238E27FC236}">
                <a16:creationId xmlns:a16="http://schemas.microsoft.com/office/drawing/2014/main" id="{9720A6A6-9DB1-4461-81C7-53A0E1C797D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0" name="TextBox 9">
            <a:extLst>
              <a:ext uri="{FF2B5EF4-FFF2-40B4-BE49-F238E27FC236}">
                <a16:creationId xmlns:a16="http://schemas.microsoft.com/office/drawing/2014/main" id="{AD46BF22-B0D9-46F1-9249-937F91EE4A54}"/>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09505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BIG Text,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5" name="Text Placeholder 8">
            <a:extLst>
              <a:ext uri="{FF2B5EF4-FFF2-40B4-BE49-F238E27FC236}">
                <a16:creationId xmlns:a16="http://schemas.microsoft.com/office/drawing/2014/main" id="{144B53C7-C510-4BBB-99D4-C6612144FF2A}"/>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17" name="Text Placeholder 9">
            <a:extLst>
              <a:ext uri="{FF2B5EF4-FFF2-40B4-BE49-F238E27FC236}">
                <a16:creationId xmlns:a16="http://schemas.microsoft.com/office/drawing/2014/main" id="{DCED3825-41B6-4049-99E7-65C641274B58}"/>
              </a:ext>
            </a:extLst>
          </p:cNvPr>
          <p:cNvSpPr>
            <a:spLocks noGrp="1"/>
          </p:cNvSpPr>
          <p:nvPr>
            <p:ph type="body" sz="quarter" idx="12"/>
          </p:nvPr>
        </p:nvSpPr>
        <p:spPr>
          <a:xfrm>
            <a:off x="578880" y="1067109"/>
            <a:ext cx="9184801" cy="276999"/>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18" name="Rectangle 2">
            <a:extLst>
              <a:ext uri="{FF2B5EF4-FFF2-40B4-BE49-F238E27FC236}">
                <a16:creationId xmlns:a16="http://schemas.microsoft.com/office/drawing/2014/main" id="{98184CC3-9D99-481D-9437-DB58FB9655FA}"/>
              </a:ext>
            </a:extLst>
          </p:cNvPr>
          <p:cNvSpPr>
            <a:spLocks noGrp="1" noChangeArrowheads="1"/>
          </p:cNvSpPr>
          <p:nvPr>
            <p:ph type="title"/>
          </p:nvPr>
        </p:nvSpPr>
        <p:spPr bwMode="auto">
          <a:xfrm>
            <a:off x="578879" y="739140"/>
            <a:ext cx="9184803" cy="31000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14" name="Content Placeholder 13">
            <a:extLst>
              <a:ext uri="{FF2B5EF4-FFF2-40B4-BE49-F238E27FC236}">
                <a16:creationId xmlns:a16="http://schemas.microsoft.com/office/drawing/2014/main" id="{6145B974-D5D3-4B27-99F3-78DF5F0EED24}"/>
              </a:ext>
            </a:extLst>
          </p:cNvPr>
          <p:cNvSpPr>
            <a:spLocks noGrp="1" noChangeArrowheads="1"/>
          </p:cNvSpPr>
          <p:nvPr>
            <p:ph idx="13"/>
          </p:nvPr>
        </p:nvSpPr>
        <p:spPr bwMode="auto">
          <a:xfrm>
            <a:off x="578180" y="1574843"/>
            <a:ext cx="9185501" cy="221855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spcAft>
                <a:spcPts val="800"/>
              </a:spcAft>
              <a:defRPr sz="2000"/>
            </a:lvl1pPr>
            <a:lvl2pPr marL="463550" indent="-292100">
              <a:spcBef>
                <a:spcPts val="0"/>
              </a:spcBef>
              <a:spcAft>
                <a:spcPts val="800"/>
              </a:spcAft>
              <a:defRPr sz="2000"/>
            </a:lvl2pPr>
            <a:lvl3pPr marL="682625" indent="-219075">
              <a:spcAft>
                <a:spcPts val="800"/>
              </a:spcAft>
              <a:defRPr sz="1800"/>
            </a:lvl3pPr>
            <a:lvl4pPr marL="914400" indent="-231775">
              <a:spcAft>
                <a:spcPts val="800"/>
              </a:spcAft>
              <a:defRPr sz="18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39531C42-1978-4D88-9324-6092CF6B33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0" name="Picture 9">
            <a:extLst>
              <a:ext uri="{FF2B5EF4-FFF2-40B4-BE49-F238E27FC236}">
                <a16:creationId xmlns:a16="http://schemas.microsoft.com/office/drawing/2014/main" id="{776C2F5A-4DF1-4AED-98DE-9526B5E35B8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1" name="TextBox 10">
            <a:extLst>
              <a:ext uri="{FF2B5EF4-FFF2-40B4-BE49-F238E27FC236}">
                <a16:creationId xmlns:a16="http://schemas.microsoft.com/office/drawing/2014/main" id="{6AD5A8C7-6E6F-4157-96C5-22D9E031E2E2}"/>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6174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ver - No Subtitl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278" r="26643"/>
          <a:stretch/>
        </p:blipFill>
        <p:spPr>
          <a:xfrm>
            <a:off x="4267200" y="962"/>
            <a:ext cx="6071616" cy="685427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2"/>
            <a:ext cx="10342563" cy="8191163"/>
          </a:xfrm>
          <a:prstGeom prst="rect">
            <a:avLst/>
          </a:prstGeom>
        </p:spPr>
      </p:pic>
      <p:pic>
        <p:nvPicPr>
          <p:cNvPr id="21" name="Picture 20" descr="Lazard_AM_Logos_BlueBG.emf">
            <a:extLst>
              <a:ext uri="{FF2B5EF4-FFF2-40B4-BE49-F238E27FC236}">
                <a16:creationId xmlns:a16="http://schemas.microsoft.com/office/drawing/2014/main" id="{04000E8F-98A4-46F9-925D-25F59E2BDB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229" y="7129599"/>
            <a:ext cx="2082801" cy="572037"/>
          </a:xfrm>
          <a:prstGeom prst="rect">
            <a:avLst/>
          </a:prstGeom>
        </p:spPr>
      </p:pic>
      <p:sp>
        <p:nvSpPr>
          <p:cNvPr id="10" name="Rectangle 4"/>
          <p:cNvSpPr>
            <a:spLocks noGrp="1" noChangeArrowheads="1"/>
          </p:cNvSpPr>
          <p:nvPr>
            <p:ph type="ctrTitle" sz="quarter"/>
          </p:nvPr>
        </p:nvSpPr>
        <p:spPr>
          <a:xfrm>
            <a:off x="820213" y="1592132"/>
            <a:ext cx="3661286" cy="1602649"/>
          </a:xfrm>
        </p:spPr>
        <p:txBody>
          <a:bodyPr anchor="t" anchorCtr="0"/>
          <a:lstStyle>
            <a:lvl1pPr algn="l" rtl="0" eaLnBrk="1" fontAlgn="base" hangingPunct="1">
              <a:lnSpc>
                <a:spcPct val="100000"/>
              </a:lnSpc>
              <a:spcBef>
                <a:spcPts val="600"/>
              </a:spcBef>
              <a:spcAft>
                <a:spcPts val="600"/>
              </a:spcAft>
              <a:defRPr lang="en-US" sz="3600" b="0" kern="0" cap="all" spc="30"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9" name="Text Placeholder 8"/>
          <p:cNvSpPr>
            <a:spLocks noGrp="1"/>
          </p:cNvSpPr>
          <p:nvPr>
            <p:ph type="body" sz="quarter" idx="10" hasCustomPrompt="1"/>
          </p:nvPr>
        </p:nvSpPr>
        <p:spPr>
          <a:xfrm>
            <a:off x="820213" y="6927049"/>
            <a:ext cx="4703771" cy="741604"/>
          </a:xfrm>
        </p:spPr>
        <p:txBody>
          <a:bodyPr anchor="b" anchorCtr="0"/>
          <a:lstStyle>
            <a:lvl1pPr>
              <a:spcBef>
                <a:spcPts val="100"/>
              </a:spcBef>
              <a:spcAft>
                <a:spcPts val="0"/>
              </a:spcAft>
              <a:defRPr sz="9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pic>
        <p:nvPicPr>
          <p:cNvPr id="11" name="Picture 10" descr="Lazard_AM_Logos_BlueBG.emf">
            <a:extLst>
              <a:ext uri="{FF2B5EF4-FFF2-40B4-BE49-F238E27FC236}">
                <a16:creationId xmlns:a16="http://schemas.microsoft.com/office/drawing/2014/main" id="{3C8306A0-FDD4-4B3D-B15B-E7D158CDE60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4229" y="7129599"/>
            <a:ext cx="2082801" cy="572037"/>
          </a:xfrm>
          <a:prstGeom prst="rect">
            <a:avLst/>
          </a:prstGeom>
        </p:spPr>
      </p:pic>
    </p:spTree>
    <p:extLst>
      <p:ext uri="{BB962C8B-B14F-4D97-AF65-F5344CB8AC3E}">
        <p14:creationId xmlns:p14="http://schemas.microsoft.com/office/powerpoint/2010/main" val="718702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2 Col Content, No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9" name="Text Placeholder 9">
            <a:extLst>
              <a:ext uri="{FF2B5EF4-FFF2-40B4-BE49-F238E27FC236}">
                <a16:creationId xmlns:a16="http://schemas.microsoft.com/office/drawing/2014/main" id="{4D6EAFE6-A4A5-41F8-BAA6-C0E085890670}"/>
              </a:ext>
            </a:extLst>
          </p:cNvPr>
          <p:cNvSpPr>
            <a:spLocks noGrp="1"/>
          </p:cNvSpPr>
          <p:nvPr>
            <p:ph type="body" sz="quarter" idx="12"/>
          </p:nvPr>
        </p:nvSpPr>
        <p:spPr>
          <a:xfrm>
            <a:off x="578880" y="1067109"/>
            <a:ext cx="9184801" cy="276999"/>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20" name="Rectangle 2">
            <a:extLst>
              <a:ext uri="{FF2B5EF4-FFF2-40B4-BE49-F238E27FC236}">
                <a16:creationId xmlns:a16="http://schemas.microsoft.com/office/drawing/2014/main" id="{D60777B2-5918-4E04-A78B-7124C64AF519}"/>
              </a:ext>
            </a:extLst>
          </p:cNvPr>
          <p:cNvSpPr>
            <a:spLocks noGrp="1" noChangeArrowheads="1"/>
          </p:cNvSpPr>
          <p:nvPr>
            <p:ph type="title"/>
          </p:nvPr>
        </p:nvSpPr>
        <p:spPr bwMode="auto">
          <a:xfrm>
            <a:off x="578879" y="739140"/>
            <a:ext cx="9184803" cy="31000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21" name="Content Placeholder 9">
            <a:extLst>
              <a:ext uri="{FF2B5EF4-FFF2-40B4-BE49-F238E27FC236}">
                <a16:creationId xmlns:a16="http://schemas.microsoft.com/office/drawing/2014/main" id="{8022AA3D-2DAE-48CC-89F4-5C09A621DE3E}"/>
              </a:ext>
            </a:extLst>
          </p:cNvPr>
          <p:cNvSpPr>
            <a:spLocks noGrp="1"/>
          </p:cNvSpPr>
          <p:nvPr>
            <p:ph sz="quarter" idx="10"/>
          </p:nvPr>
        </p:nvSpPr>
        <p:spPr>
          <a:xfrm>
            <a:off x="578880" y="1615367"/>
            <a:ext cx="4322182"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2">
            <a:extLst>
              <a:ext uri="{FF2B5EF4-FFF2-40B4-BE49-F238E27FC236}">
                <a16:creationId xmlns:a16="http://schemas.microsoft.com/office/drawing/2014/main" id="{C8B36CDD-17E2-4191-BA8F-6F4880F871D4}"/>
              </a:ext>
            </a:extLst>
          </p:cNvPr>
          <p:cNvSpPr>
            <a:spLocks noGrp="1"/>
          </p:cNvSpPr>
          <p:nvPr>
            <p:ph sz="quarter" idx="11"/>
          </p:nvPr>
        </p:nvSpPr>
        <p:spPr>
          <a:xfrm>
            <a:off x="5459905" y="1615367"/>
            <a:ext cx="4284090"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98511BB8-FB7B-4382-85D6-A158C5675A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0" name="Picture 9">
            <a:extLst>
              <a:ext uri="{FF2B5EF4-FFF2-40B4-BE49-F238E27FC236}">
                <a16:creationId xmlns:a16="http://schemas.microsoft.com/office/drawing/2014/main" id="{276F85BB-2E36-4D3B-BB90-F489E2054B5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1" name="TextBox 10">
            <a:extLst>
              <a:ext uri="{FF2B5EF4-FFF2-40B4-BE49-F238E27FC236}">
                <a16:creationId xmlns:a16="http://schemas.microsoft.com/office/drawing/2014/main" id="{09357FAC-256E-4579-9436-730512B1C2AC}"/>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6160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ubtitle, 2 Col Content,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7" name="Text Placeholder 8">
            <a:extLst>
              <a:ext uri="{FF2B5EF4-FFF2-40B4-BE49-F238E27FC236}">
                <a16:creationId xmlns:a16="http://schemas.microsoft.com/office/drawing/2014/main" id="{0AEF016A-D266-48FE-B2A7-69E7A4C82CFD}"/>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22" name="Text Placeholder 9">
            <a:extLst>
              <a:ext uri="{FF2B5EF4-FFF2-40B4-BE49-F238E27FC236}">
                <a16:creationId xmlns:a16="http://schemas.microsoft.com/office/drawing/2014/main" id="{6858FAE3-CF31-4DB0-BF27-57B8BFCAC91A}"/>
              </a:ext>
            </a:extLst>
          </p:cNvPr>
          <p:cNvSpPr>
            <a:spLocks noGrp="1"/>
          </p:cNvSpPr>
          <p:nvPr>
            <p:ph type="body" sz="quarter" idx="12"/>
          </p:nvPr>
        </p:nvSpPr>
        <p:spPr>
          <a:xfrm>
            <a:off x="578880" y="1067109"/>
            <a:ext cx="9184801" cy="276999"/>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23" name="Rectangle 2">
            <a:extLst>
              <a:ext uri="{FF2B5EF4-FFF2-40B4-BE49-F238E27FC236}">
                <a16:creationId xmlns:a16="http://schemas.microsoft.com/office/drawing/2014/main" id="{CDBC1EC9-CC8E-4E04-A0E3-4C40981FC389}"/>
              </a:ext>
            </a:extLst>
          </p:cNvPr>
          <p:cNvSpPr>
            <a:spLocks noGrp="1" noChangeArrowheads="1"/>
          </p:cNvSpPr>
          <p:nvPr>
            <p:ph type="title"/>
          </p:nvPr>
        </p:nvSpPr>
        <p:spPr bwMode="auto">
          <a:xfrm>
            <a:off x="578879" y="739140"/>
            <a:ext cx="9184803" cy="31000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28" name="Content Placeholder 9">
            <a:extLst>
              <a:ext uri="{FF2B5EF4-FFF2-40B4-BE49-F238E27FC236}">
                <a16:creationId xmlns:a16="http://schemas.microsoft.com/office/drawing/2014/main" id="{B5ACCC14-6F76-4B7E-906D-B042E97BF9B8}"/>
              </a:ext>
            </a:extLst>
          </p:cNvPr>
          <p:cNvSpPr>
            <a:spLocks noGrp="1"/>
          </p:cNvSpPr>
          <p:nvPr>
            <p:ph sz="quarter" idx="13"/>
          </p:nvPr>
        </p:nvSpPr>
        <p:spPr>
          <a:xfrm>
            <a:off x="578880" y="1615367"/>
            <a:ext cx="4322182"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12">
            <a:extLst>
              <a:ext uri="{FF2B5EF4-FFF2-40B4-BE49-F238E27FC236}">
                <a16:creationId xmlns:a16="http://schemas.microsoft.com/office/drawing/2014/main" id="{B79B4674-0F19-412E-9050-C07D4B758E0F}"/>
              </a:ext>
            </a:extLst>
          </p:cNvPr>
          <p:cNvSpPr>
            <a:spLocks noGrp="1"/>
          </p:cNvSpPr>
          <p:nvPr>
            <p:ph sz="quarter" idx="11"/>
          </p:nvPr>
        </p:nvSpPr>
        <p:spPr>
          <a:xfrm>
            <a:off x="5459905" y="1615367"/>
            <a:ext cx="4284090"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E46217BD-B926-4673-8122-434484AB5A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1" name="Picture 10">
            <a:extLst>
              <a:ext uri="{FF2B5EF4-FFF2-40B4-BE49-F238E27FC236}">
                <a16:creationId xmlns:a16="http://schemas.microsoft.com/office/drawing/2014/main" id="{C0ED4CAD-C6E3-4499-818D-B81ABE86EC2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3" name="TextBox 12">
            <a:extLst>
              <a:ext uri="{FF2B5EF4-FFF2-40B4-BE49-F238E27FC236}">
                <a16:creationId xmlns:a16="http://schemas.microsoft.com/office/drawing/2014/main" id="{B22BC920-A715-4CB7-9452-F779CBB2BBD4}"/>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61939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ubtitle, Centered Chart Title, FN">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8C4C0D62-F552-4728-8101-EADFEBD272E7}"/>
              </a:ext>
            </a:extLst>
          </p:cNvPr>
          <p:cNvSpPr>
            <a:spLocks noGrp="1" noChangeArrowheads="1"/>
          </p:cNvSpPr>
          <p:nvPr>
            <p:ph idx="1"/>
          </p:nvPr>
        </p:nvSpPr>
        <p:spPr bwMode="auto">
          <a:xfrm>
            <a:off x="578180" y="1645143"/>
            <a:ext cx="9185502" cy="24622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a:defRPr b="1">
                <a:solidFill>
                  <a:schemeClr val="accent5"/>
                </a:solidFill>
              </a:defRPr>
            </a:lvl1pPr>
          </a:lstStyle>
          <a:p>
            <a:pPr lvl="0"/>
            <a:r>
              <a:rPr lang="en-US"/>
              <a:t>Click to edit Master text styles</a:t>
            </a:r>
          </a:p>
        </p:txBody>
      </p:sp>
      <p:sp>
        <p:nvSpPr>
          <p:cNvPr id="4" name="Content Placeholder 9">
            <a:extLst>
              <a:ext uri="{FF2B5EF4-FFF2-40B4-BE49-F238E27FC236}">
                <a16:creationId xmlns:a16="http://schemas.microsoft.com/office/drawing/2014/main" id="{E75010E6-19DE-49EF-B29C-56CF1F037343}"/>
              </a:ext>
            </a:extLst>
          </p:cNvPr>
          <p:cNvSpPr>
            <a:spLocks noGrp="1"/>
          </p:cNvSpPr>
          <p:nvPr>
            <p:ph sz="quarter" idx="11"/>
          </p:nvPr>
        </p:nvSpPr>
        <p:spPr>
          <a:xfrm>
            <a:off x="1510301" y="2086045"/>
            <a:ext cx="7325473" cy="4766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9">
            <a:extLst>
              <a:ext uri="{FF2B5EF4-FFF2-40B4-BE49-F238E27FC236}">
                <a16:creationId xmlns:a16="http://schemas.microsoft.com/office/drawing/2014/main" id="{F27E1EAD-21BB-4B10-8A7D-B898F05E72FD}"/>
              </a:ext>
            </a:extLst>
          </p:cNvPr>
          <p:cNvSpPr>
            <a:spLocks noGrp="1"/>
          </p:cNvSpPr>
          <p:nvPr>
            <p:ph type="body" sz="quarter" idx="12"/>
          </p:nvPr>
        </p:nvSpPr>
        <p:spPr>
          <a:xfrm>
            <a:off x="578880" y="1067109"/>
            <a:ext cx="9184801" cy="276999"/>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6" name="Rectangle 2">
            <a:extLst>
              <a:ext uri="{FF2B5EF4-FFF2-40B4-BE49-F238E27FC236}">
                <a16:creationId xmlns:a16="http://schemas.microsoft.com/office/drawing/2014/main" id="{0E26A58E-D5CA-4E33-84F8-011CB6D3DDA1}"/>
              </a:ext>
            </a:extLst>
          </p:cNvPr>
          <p:cNvSpPr>
            <a:spLocks noGrp="1" noChangeArrowheads="1"/>
          </p:cNvSpPr>
          <p:nvPr>
            <p:ph type="title"/>
          </p:nvPr>
        </p:nvSpPr>
        <p:spPr bwMode="auto">
          <a:xfrm>
            <a:off x="578879" y="739140"/>
            <a:ext cx="9184803" cy="31000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pic>
        <p:nvPicPr>
          <p:cNvPr id="7" name="Picture 6">
            <a:extLst>
              <a:ext uri="{FF2B5EF4-FFF2-40B4-BE49-F238E27FC236}">
                <a16:creationId xmlns:a16="http://schemas.microsoft.com/office/drawing/2014/main" id="{377A3E9D-8D59-4232-BE6B-D4C786D298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8" name="Picture 7">
            <a:extLst>
              <a:ext uri="{FF2B5EF4-FFF2-40B4-BE49-F238E27FC236}">
                <a16:creationId xmlns:a16="http://schemas.microsoft.com/office/drawing/2014/main" id="{B7A40524-094B-4D26-96E8-B04DA5A016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9" name="Text Placeholder 8">
            <a:extLst>
              <a:ext uri="{FF2B5EF4-FFF2-40B4-BE49-F238E27FC236}">
                <a16:creationId xmlns:a16="http://schemas.microsoft.com/office/drawing/2014/main" id="{7A3903F5-1B77-47E6-B8A0-3387A1AEFD4F}"/>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10" name="TextBox 9">
            <a:extLst>
              <a:ext uri="{FF2B5EF4-FFF2-40B4-BE49-F238E27FC236}">
                <a16:creationId xmlns:a16="http://schemas.microsoft.com/office/drawing/2014/main" id="{A00984AE-D1D9-4D01-B26D-E6F4DCD9DC85}"/>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a:extLst>
              <a:ext uri="{FF2B5EF4-FFF2-40B4-BE49-F238E27FC236}">
                <a16:creationId xmlns:a16="http://schemas.microsoft.com/office/drawing/2014/main" id="{7EA1E89A-19CC-416E-89ED-AA023841F1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2" name="Picture 11">
            <a:extLst>
              <a:ext uri="{FF2B5EF4-FFF2-40B4-BE49-F238E27FC236}">
                <a16:creationId xmlns:a16="http://schemas.microsoft.com/office/drawing/2014/main" id="{B7BAAA2A-0FF3-49F5-BD34-9866C378C87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3" name="TextBox 12">
            <a:extLst>
              <a:ext uri="{FF2B5EF4-FFF2-40B4-BE49-F238E27FC236}">
                <a16:creationId xmlns:a16="http://schemas.microsoft.com/office/drawing/2014/main" id="{5296CF92-C967-4F22-99FD-798CCDA8BED9}"/>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1998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Line Title, Content, No F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A644F1-254B-41BF-800B-9B183A70A6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3" name="Picture 12">
            <a:extLst>
              <a:ext uri="{FF2B5EF4-FFF2-40B4-BE49-F238E27FC236}">
                <a16:creationId xmlns:a16="http://schemas.microsoft.com/office/drawing/2014/main" id="{6FD59442-640C-4396-81D7-D0F206CEB5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0" name="TextBox 9">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2">
            <a:extLst>
              <a:ext uri="{FF2B5EF4-FFF2-40B4-BE49-F238E27FC236}">
                <a16:creationId xmlns:a16="http://schemas.microsoft.com/office/drawing/2014/main" id="{DC6F5922-049B-4701-B4F6-3288DDBAECBC}"/>
              </a:ext>
            </a:extLst>
          </p:cNvPr>
          <p:cNvSpPr>
            <a:spLocks noGrp="1" noChangeArrowheads="1"/>
          </p:cNvSpPr>
          <p:nvPr>
            <p:ph type="title"/>
          </p:nvPr>
        </p:nvSpPr>
        <p:spPr bwMode="auto">
          <a:xfrm>
            <a:off x="578879" y="739140"/>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15" name="Content Placeholder 9">
            <a:extLst>
              <a:ext uri="{FF2B5EF4-FFF2-40B4-BE49-F238E27FC236}">
                <a16:creationId xmlns:a16="http://schemas.microsoft.com/office/drawing/2014/main" id="{4706EF8D-7BA3-4520-AE19-459ED41BAA63}"/>
              </a:ext>
            </a:extLst>
          </p:cNvPr>
          <p:cNvSpPr>
            <a:spLocks noGrp="1"/>
          </p:cNvSpPr>
          <p:nvPr>
            <p:ph sz="quarter" idx="11"/>
          </p:nvPr>
        </p:nvSpPr>
        <p:spPr>
          <a:xfrm>
            <a:off x="578879" y="1606028"/>
            <a:ext cx="9184801"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14BE8125-3B42-479B-85FB-7D11FB9291B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8" name="Picture 7">
            <a:extLst>
              <a:ext uri="{FF2B5EF4-FFF2-40B4-BE49-F238E27FC236}">
                <a16:creationId xmlns:a16="http://schemas.microsoft.com/office/drawing/2014/main" id="{0E83196D-0043-4AB6-903D-DBFD236C416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9" name="TextBox 8">
            <a:extLst>
              <a:ext uri="{FF2B5EF4-FFF2-40B4-BE49-F238E27FC236}">
                <a16:creationId xmlns:a16="http://schemas.microsoft.com/office/drawing/2014/main" id="{C6BE4CB6-634C-4003-9A38-7B21DE374FB9}"/>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76898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Line Title, Content, F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A644F1-254B-41BF-800B-9B183A70A6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3" name="Picture 12">
            <a:extLst>
              <a:ext uri="{FF2B5EF4-FFF2-40B4-BE49-F238E27FC236}">
                <a16:creationId xmlns:a16="http://schemas.microsoft.com/office/drawing/2014/main" id="{6FD59442-640C-4396-81D7-D0F206CEB5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5" name="TextBox 14">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2">
            <a:extLst>
              <a:ext uri="{FF2B5EF4-FFF2-40B4-BE49-F238E27FC236}">
                <a16:creationId xmlns:a16="http://schemas.microsoft.com/office/drawing/2014/main" id="{21661A9D-85F8-4DB5-A53C-ADA7382D1EA3}"/>
              </a:ext>
            </a:extLst>
          </p:cNvPr>
          <p:cNvSpPr>
            <a:spLocks noGrp="1" noChangeArrowheads="1"/>
          </p:cNvSpPr>
          <p:nvPr>
            <p:ph type="title"/>
          </p:nvPr>
        </p:nvSpPr>
        <p:spPr bwMode="auto">
          <a:xfrm>
            <a:off x="578879" y="739140"/>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21" name="Text Placeholder 8">
            <a:extLst>
              <a:ext uri="{FF2B5EF4-FFF2-40B4-BE49-F238E27FC236}">
                <a16:creationId xmlns:a16="http://schemas.microsoft.com/office/drawing/2014/main" id="{A6F49E21-90E5-4EDB-B057-8101D3DA08D5}"/>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23" name="Content Placeholder 9">
            <a:extLst>
              <a:ext uri="{FF2B5EF4-FFF2-40B4-BE49-F238E27FC236}">
                <a16:creationId xmlns:a16="http://schemas.microsoft.com/office/drawing/2014/main" id="{C8BD7E0A-2B21-4CFD-B61E-0432C91E86BE}"/>
              </a:ext>
            </a:extLst>
          </p:cNvPr>
          <p:cNvSpPr>
            <a:spLocks noGrp="1"/>
          </p:cNvSpPr>
          <p:nvPr>
            <p:ph sz="quarter" idx="11"/>
          </p:nvPr>
        </p:nvSpPr>
        <p:spPr>
          <a:xfrm>
            <a:off x="578879" y="1606028"/>
            <a:ext cx="9184801"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0716ECD-B384-4106-9CEF-E79143AA615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9" name="Picture 8">
            <a:extLst>
              <a:ext uri="{FF2B5EF4-FFF2-40B4-BE49-F238E27FC236}">
                <a16:creationId xmlns:a16="http://schemas.microsoft.com/office/drawing/2014/main" id="{24173721-A758-4685-B057-B9344F93ED7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0" name="TextBox 9">
            <a:extLst>
              <a:ext uri="{FF2B5EF4-FFF2-40B4-BE49-F238E27FC236}">
                <a16:creationId xmlns:a16="http://schemas.microsoft.com/office/drawing/2014/main" id="{419BE30F-71D3-4713-930D-18D7A8116BC6}"/>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48615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Line Title, BIG Content, No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2">
            <a:extLst>
              <a:ext uri="{FF2B5EF4-FFF2-40B4-BE49-F238E27FC236}">
                <a16:creationId xmlns:a16="http://schemas.microsoft.com/office/drawing/2014/main" id="{115521DA-27DA-4AE7-B145-0D9D5E828024}"/>
              </a:ext>
            </a:extLst>
          </p:cNvPr>
          <p:cNvSpPr>
            <a:spLocks noGrp="1" noChangeArrowheads="1"/>
          </p:cNvSpPr>
          <p:nvPr>
            <p:ph type="title"/>
          </p:nvPr>
        </p:nvSpPr>
        <p:spPr bwMode="auto">
          <a:xfrm>
            <a:off x="578879" y="739140"/>
            <a:ext cx="9184803" cy="56567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10" name="Rectangle 13">
            <a:extLst>
              <a:ext uri="{FF2B5EF4-FFF2-40B4-BE49-F238E27FC236}">
                <a16:creationId xmlns:a16="http://schemas.microsoft.com/office/drawing/2014/main" id="{6145B974-D5D3-4B27-99F3-78DF5F0EED24}"/>
              </a:ext>
            </a:extLst>
          </p:cNvPr>
          <p:cNvSpPr>
            <a:spLocks noGrp="1" noChangeArrowheads="1"/>
          </p:cNvSpPr>
          <p:nvPr>
            <p:ph idx="13"/>
          </p:nvPr>
        </p:nvSpPr>
        <p:spPr bwMode="auto">
          <a:xfrm>
            <a:off x="578180" y="1611419"/>
            <a:ext cx="9185501" cy="221855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spcAft>
                <a:spcPts val="800"/>
              </a:spcAft>
              <a:defRPr sz="2000"/>
            </a:lvl1pPr>
            <a:lvl2pPr marL="463550" indent="-292100">
              <a:spcBef>
                <a:spcPts val="0"/>
              </a:spcBef>
              <a:spcAft>
                <a:spcPts val="800"/>
              </a:spcAft>
              <a:defRPr sz="2000"/>
            </a:lvl2pPr>
            <a:lvl3pPr marL="682625" indent="-219075">
              <a:spcAft>
                <a:spcPts val="800"/>
              </a:spcAft>
              <a:defRPr sz="1800"/>
            </a:lvl3pPr>
            <a:lvl4pPr marL="914400" indent="-231775">
              <a:spcAft>
                <a:spcPts val="800"/>
              </a:spcAft>
              <a:defRPr sz="18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B1B7E2D0-66ED-4158-8D87-E2E13E5CAA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8" name="Picture 7">
            <a:extLst>
              <a:ext uri="{FF2B5EF4-FFF2-40B4-BE49-F238E27FC236}">
                <a16:creationId xmlns:a16="http://schemas.microsoft.com/office/drawing/2014/main" id="{467148F1-39F6-4AE6-BE30-277D94CE71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9" name="TextBox 8">
            <a:extLst>
              <a:ext uri="{FF2B5EF4-FFF2-40B4-BE49-F238E27FC236}">
                <a16:creationId xmlns:a16="http://schemas.microsoft.com/office/drawing/2014/main" id="{7F997143-8920-4DFF-9460-7DFA4E306BD5}"/>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58171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Line Title, BIG Content,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2">
            <a:extLst>
              <a:ext uri="{FF2B5EF4-FFF2-40B4-BE49-F238E27FC236}">
                <a16:creationId xmlns:a16="http://schemas.microsoft.com/office/drawing/2014/main" id="{115521DA-27DA-4AE7-B145-0D9D5E828024}"/>
              </a:ext>
            </a:extLst>
          </p:cNvPr>
          <p:cNvSpPr>
            <a:spLocks noGrp="1" noChangeArrowheads="1"/>
          </p:cNvSpPr>
          <p:nvPr>
            <p:ph type="title"/>
          </p:nvPr>
        </p:nvSpPr>
        <p:spPr bwMode="auto">
          <a:xfrm>
            <a:off x="578879" y="739140"/>
            <a:ext cx="9184803" cy="56567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10" name="Text Placeholder 8">
            <a:extLst>
              <a:ext uri="{FF2B5EF4-FFF2-40B4-BE49-F238E27FC236}">
                <a16:creationId xmlns:a16="http://schemas.microsoft.com/office/drawing/2014/main" id="{E9EECFEF-A0A2-4A5D-983D-1147CCC6801E}"/>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11" name="Rectangle 13">
            <a:extLst>
              <a:ext uri="{FF2B5EF4-FFF2-40B4-BE49-F238E27FC236}">
                <a16:creationId xmlns:a16="http://schemas.microsoft.com/office/drawing/2014/main" id="{6145B974-D5D3-4B27-99F3-78DF5F0EED24}"/>
              </a:ext>
            </a:extLst>
          </p:cNvPr>
          <p:cNvSpPr>
            <a:spLocks noGrp="1" noChangeArrowheads="1"/>
          </p:cNvSpPr>
          <p:nvPr>
            <p:ph idx="13"/>
          </p:nvPr>
        </p:nvSpPr>
        <p:spPr bwMode="auto">
          <a:xfrm>
            <a:off x="578180" y="1611419"/>
            <a:ext cx="9185501" cy="221855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spcAft>
                <a:spcPts val="800"/>
              </a:spcAft>
              <a:defRPr sz="2000"/>
            </a:lvl1pPr>
            <a:lvl2pPr marL="463550" indent="-292100">
              <a:spcBef>
                <a:spcPts val="0"/>
              </a:spcBef>
              <a:spcAft>
                <a:spcPts val="800"/>
              </a:spcAft>
              <a:defRPr sz="2000"/>
            </a:lvl2pPr>
            <a:lvl3pPr marL="682625" indent="-219075">
              <a:spcAft>
                <a:spcPts val="800"/>
              </a:spcAft>
              <a:defRPr sz="1800"/>
            </a:lvl3pPr>
            <a:lvl4pPr marL="914400" indent="-231775">
              <a:spcAft>
                <a:spcPts val="800"/>
              </a:spcAft>
              <a:defRPr sz="18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BFF9E77-134D-4997-B4D7-7A30641AF5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9" name="Picture 8">
            <a:extLst>
              <a:ext uri="{FF2B5EF4-FFF2-40B4-BE49-F238E27FC236}">
                <a16:creationId xmlns:a16="http://schemas.microsoft.com/office/drawing/2014/main" id="{B172FD1B-9120-4688-A45D-C11D75CDA67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3" name="TextBox 12">
            <a:extLst>
              <a:ext uri="{FF2B5EF4-FFF2-40B4-BE49-F238E27FC236}">
                <a16:creationId xmlns:a16="http://schemas.microsoft.com/office/drawing/2014/main" id="{622E9B01-62D8-400C-96A8-28FC1CD6BA14}"/>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58975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Line Title, 2-Col Content, No F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BF5087C-D6BE-46B1-BD7E-32A1E28F69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7" name="Picture 16">
            <a:extLst>
              <a:ext uri="{FF2B5EF4-FFF2-40B4-BE49-F238E27FC236}">
                <a16:creationId xmlns:a16="http://schemas.microsoft.com/office/drawing/2014/main" id="{C7481E9E-6A3E-47CC-9C98-D8CEAFEC93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8" name="TextBox 17">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6" name="Rectangle 2">
            <a:extLst>
              <a:ext uri="{FF2B5EF4-FFF2-40B4-BE49-F238E27FC236}">
                <a16:creationId xmlns:a16="http://schemas.microsoft.com/office/drawing/2014/main" id="{AD2FD27E-37DD-4BC6-B829-3D1CF1162DBD}"/>
              </a:ext>
            </a:extLst>
          </p:cNvPr>
          <p:cNvSpPr>
            <a:spLocks noGrp="1" noChangeArrowheads="1"/>
          </p:cNvSpPr>
          <p:nvPr>
            <p:ph type="title"/>
          </p:nvPr>
        </p:nvSpPr>
        <p:spPr bwMode="auto">
          <a:xfrm>
            <a:off x="578879" y="739140"/>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23" name="Content Placeholder 9">
            <a:extLst>
              <a:ext uri="{FF2B5EF4-FFF2-40B4-BE49-F238E27FC236}">
                <a16:creationId xmlns:a16="http://schemas.microsoft.com/office/drawing/2014/main" id="{EF9AC4D4-16F3-4DC6-AD33-D4BAF6B3EFFA}"/>
              </a:ext>
            </a:extLst>
          </p:cNvPr>
          <p:cNvSpPr>
            <a:spLocks noGrp="1"/>
          </p:cNvSpPr>
          <p:nvPr>
            <p:ph sz="quarter" idx="10"/>
          </p:nvPr>
        </p:nvSpPr>
        <p:spPr>
          <a:xfrm>
            <a:off x="578880" y="1615367"/>
            <a:ext cx="4322182"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12">
            <a:extLst>
              <a:ext uri="{FF2B5EF4-FFF2-40B4-BE49-F238E27FC236}">
                <a16:creationId xmlns:a16="http://schemas.microsoft.com/office/drawing/2014/main" id="{CCED8E40-A33A-45DC-BECE-7BC6963D3C96}"/>
              </a:ext>
            </a:extLst>
          </p:cNvPr>
          <p:cNvSpPr>
            <a:spLocks noGrp="1"/>
          </p:cNvSpPr>
          <p:nvPr>
            <p:ph sz="quarter" idx="11"/>
          </p:nvPr>
        </p:nvSpPr>
        <p:spPr>
          <a:xfrm>
            <a:off x="5459905" y="1615367"/>
            <a:ext cx="4284090"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2A13A88-3CB5-4670-A901-670CF2819B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9" name="Picture 8">
            <a:extLst>
              <a:ext uri="{FF2B5EF4-FFF2-40B4-BE49-F238E27FC236}">
                <a16:creationId xmlns:a16="http://schemas.microsoft.com/office/drawing/2014/main" id="{BE37648B-044E-40AC-81B6-7CF9207F1FC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0" name="TextBox 9">
            <a:extLst>
              <a:ext uri="{FF2B5EF4-FFF2-40B4-BE49-F238E27FC236}">
                <a16:creationId xmlns:a16="http://schemas.microsoft.com/office/drawing/2014/main" id="{D58563AC-0FE9-4218-9926-FD03DBA9D08F}"/>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33895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Line Title, 2-Col Content, F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BF5087C-D6BE-46B1-BD7E-32A1E28F69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7" name="Picture 16">
            <a:extLst>
              <a:ext uri="{FF2B5EF4-FFF2-40B4-BE49-F238E27FC236}">
                <a16:creationId xmlns:a16="http://schemas.microsoft.com/office/drawing/2014/main" id="{C7481E9E-6A3E-47CC-9C98-D8CEAFEC93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8" name="TextBox 17">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2">
            <a:extLst>
              <a:ext uri="{FF2B5EF4-FFF2-40B4-BE49-F238E27FC236}">
                <a16:creationId xmlns:a16="http://schemas.microsoft.com/office/drawing/2014/main" id="{84A9B8F8-2272-4674-A939-F0EEAA5453D0}"/>
              </a:ext>
            </a:extLst>
          </p:cNvPr>
          <p:cNvSpPr>
            <a:spLocks noGrp="1" noChangeArrowheads="1"/>
          </p:cNvSpPr>
          <p:nvPr>
            <p:ph type="title"/>
          </p:nvPr>
        </p:nvSpPr>
        <p:spPr bwMode="auto">
          <a:xfrm>
            <a:off x="578879" y="739140"/>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19" name="Text Placeholder 8">
            <a:extLst>
              <a:ext uri="{FF2B5EF4-FFF2-40B4-BE49-F238E27FC236}">
                <a16:creationId xmlns:a16="http://schemas.microsoft.com/office/drawing/2014/main" id="{DAF89467-3A2A-44B9-BF12-5B529BB416C0}"/>
              </a:ext>
            </a:extLst>
          </p:cNvPr>
          <p:cNvSpPr>
            <a:spLocks noGrp="1"/>
          </p:cNvSpPr>
          <p:nvPr>
            <p:ph type="body" sz="quarter" idx="12"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25" name="Content Placeholder 9">
            <a:extLst>
              <a:ext uri="{FF2B5EF4-FFF2-40B4-BE49-F238E27FC236}">
                <a16:creationId xmlns:a16="http://schemas.microsoft.com/office/drawing/2014/main" id="{2998AC88-7A6E-4323-B56E-EBF2C80017A7}"/>
              </a:ext>
            </a:extLst>
          </p:cNvPr>
          <p:cNvSpPr>
            <a:spLocks noGrp="1"/>
          </p:cNvSpPr>
          <p:nvPr>
            <p:ph sz="quarter" idx="10"/>
          </p:nvPr>
        </p:nvSpPr>
        <p:spPr>
          <a:xfrm>
            <a:off x="578880" y="1615367"/>
            <a:ext cx="4322182"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2">
            <a:extLst>
              <a:ext uri="{FF2B5EF4-FFF2-40B4-BE49-F238E27FC236}">
                <a16:creationId xmlns:a16="http://schemas.microsoft.com/office/drawing/2014/main" id="{EB337227-0581-4910-9B05-7B307A0E578F}"/>
              </a:ext>
            </a:extLst>
          </p:cNvPr>
          <p:cNvSpPr>
            <a:spLocks noGrp="1"/>
          </p:cNvSpPr>
          <p:nvPr>
            <p:ph sz="quarter" idx="11"/>
          </p:nvPr>
        </p:nvSpPr>
        <p:spPr>
          <a:xfrm>
            <a:off x="5459905" y="1615367"/>
            <a:ext cx="4284090"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B525C003-9FD2-4A71-9701-6029AB6037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0" name="Picture 9">
            <a:extLst>
              <a:ext uri="{FF2B5EF4-FFF2-40B4-BE49-F238E27FC236}">
                <a16:creationId xmlns:a16="http://schemas.microsoft.com/office/drawing/2014/main" id="{EC7D28BF-0D94-4BA4-A8B3-1FC0ED1FF4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1" name="TextBox 10">
            <a:extLst>
              <a:ext uri="{FF2B5EF4-FFF2-40B4-BE49-F238E27FC236}">
                <a16:creationId xmlns:a16="http://schemas.microsoft.com/office/drawing/2014/main" id="{7D1661CC-CF2E-46A3-932C-83DE6D112B05}"/>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30711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Line Title, Substite, Content, No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31" name="Content Placeholder 9">
            <a:extLst>
              <a:ext uri="{FF2B5EF4-FFF2-40B4-BE49-F238E27FC236}">
                <a16:creationId xmlns:a16="http://schemas.microsoft.com/office/drawing/2014/main" id="{0405CFE3-632F-43A8-8BE2-A6F1293EF09A}"/>
              </a:ext>
            </a:extLst>
          </p:cNvPr>
          <p:cNvSpPr>
            <a:spLocks noGrp="1"/>
          </p:cNvSpPr>
          <p:nvPr>
            <p:ph sz="quarter" idx="11"/>
          </p:nvPr>
        </p:nvSpPr>
        <p:spPr>
          <a:xfrm>
            <a:off x="578879" y="1914779"/>
            <a:ext cx="9184803"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9">
            <a:extLst>
              <a:ext uri="{FF2B5EF4-FFF2-40B4-BE49-F238E27FC236}">
                <a16:creationId xmlns:a16="http://schemas.microsoft.com/office/drawing/2014/main" id="{AE8BBD28-750B-44F1-9AC2-8444A89FFBC7}"/>
              </a:ext>
            </a:extLst>
          </p:cNvPr>
          <p:cNvSpPr>
            <a:spLocks noGrp="1"/>
          </p:cNvSpPr>
          <p:nvPr>
            <p:ph type="body" sz="quarter" idx="12"/>
          </p:nvPr>
        </p:nvSpPr>
        <p:spPr>
          <a:xfrm>
            <a:off x="578880" y="1352513"/>
            <a:ext cx="9184801" cy="278245"/>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2">
            <a:extLst>
              <a:ext uri="{FF2B5EF4-FFF2-40B4-BE49-F238E27FC236}">
                <a16:creationId xmlns:a16="http://schemas.microsoft.com/office/drawing/2014/main" id="{6DD2D480-BE9E-4816-86F5-2BD75772E974}"/>
              </a:ext>
            </a:extLst>
          </p:cNvPr>
          <p:cNvSpPr>
            <a:spLocks noGrp="1" noChangeArrowheads="1"/>
          </p:cNvSpPr>
          <p:nvPr>
            <p:ph type="title"/>
          </p:nvPr>
        </p:nvSpPr>
        <p:spPr bwMode="auto">
          <a:xfrm>
            <a:off x="578879" y="739140"/>
            <a:ext cx="9184803" cy="56567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pic>
        <p:nvPicPr>
          <p:cNvPr id="8" name="Picture 7">
            <a:extLst>
              <a:ext uri="{FF2B5EF4-FFF2-40B4-BE49-F238E27FC236}">
                <a16:creationId xmlns:a16="http://schemas.microsoft.com/office/drawing/2014/main" id="{823BFAA0-36AE-467D-82E4-C7864CF77E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9" name="Picture 8">
            <a:extLst>
              <a:ext uri="{FF2B5EF4-FFF2-40B4-BE49-F238E27FC236}">
                <a16:creationId xmlns:a16="http://schemas.microsoft.com/office/drawing/2014/main" id="{CF6CA4FC-8B97-48AD-A2A2-930FD45361B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0" name="TextBox 9">
            <a:extLst>
              <a:ext uri="{FF2B5EF4-FFF2-40B4-BE49-F238E27FC236}">
                <a16:creationId xmlns:a16="http://schemas.microsoft.com/office/drawing/2014/main" id="{86914983-0139-4996-A97F-2C27132DE976}"/>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961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over - No Subtitle (FPUO)">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4278" r="26643"/>
          <a:stretch/>
        </p:blipFill>
        <p:spPr>
          <a:xfrm>
            <a:off x="4267200" y="962"/>
            <a:ext cx="6071616" cy="685427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 y="962"/>
            <a:ext cx="10342563" cy="8191163"/>
          </a:xfrm>
          <a:prstGeom prst="rect">
            <a:avLst/>
          </a:prstGeom>
        </p:spPr>
      </p:pic>
      <p:pic>
        <p:nvPicPr>
          <p:cNvPr id="21" name="Picture 20" descr="Lazard_AM_Logos_BlueBG.emf">
            <a:extLst>
              <a:ext uri="{FF2B5EF4-FFF2-40B4-BE49-F238E27FC236}">
                <a16:creationId xmlns:a16="http://schemas.microsoft.com/office/drawing/2014/main" id="{04000E8F-98A4-46F9-925D-25F59E2BDB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229" y="7129599"/>
            <a:ext cx="2082801" cy="572037"/>
          </a:xfrm>
          <a:prstGeom prst="rect">
            <a:avLst/>
          </a:prstGeom>
        </p:spPr>
      </p:pic>
      <p:sp>
        <p:nvSpPr>
          <p:cNvPr id="10" name="Rectangle 4"/>
          <p:cNvSpPr>
            <a:spLocks noGrp="1" noChangeArrowheads="1"/>
          </p:cNvSpPr>
          <p:nvPr>
            <p:ph type="ctrTitle" sz="quarter"/>
          </p:nvPr>
        </p:nvSpPr>
        <p:spPr>
          <a:xfrm>
            <a:off x="820213" y="1592132"/>
            <a:ext cx="3661286" cy="1602649"/>
          </a:xfrm>
        </p:spPr>
        <p:txBody>
          <a:bodyPr anchor="t" anchorCtr="0"/>
          <a:lstStyle>
            <a:lvl1pPr algn="l" rtl="0" eaLnBrk="1" fontAlgn="base" hangingPunct="1">
              <a:lnSpc>
                <a:spcPct val="100000"/>
              </a:lnSpc>
              <a:spcBef>
                <a:spcPts val="600"/>
              </a:spcBef>
              <a:spcAft>
                <a:spcPts val="600"/>
              </a:spcAft>
              <a:defRPr lang="en-US" sz="3600" b="0" kern="0" cap="all" spc="30"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BE52722C-C9D1-47CC-A8DB-46BD3BD6A81F}"/>
              </a:ext>
            </a:extLst>
          </p:cNvPr>
          <p:cNvSpPr>
            <a:spLocks noGrp="1"/>
          </p:cNvSpPr>
          <p:nvPr>
            <p:ph type="body" sz="quarter" idx="10" hasCustomPrompt="1"/>
          </p:nvPr>
        </p:nvSpPr>
        <p:spPr>
          <a:xfrm>
            <a:off x="820213" y="6419006"/>
            <a:ext cx="4703771" cy="741604"/>
          </a:xfrm>
        </p:spPr>
        <p:txBody>
          <a:bodyPr anchor="b" anchorCtr="0"/>
          <a:lstStyle>
            <a:lvl1pPr>
              <a:spcBef>
                <a:spcPts val="100"/>
              </a:spcBef>
              <a:spcAft>
                <a:spcPts val="0"/>
              </a:spcAft>
              <a:defRPr sz="9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8" name="TextBox 7">
            <a:extLst>
              <a:ext uri="{FF2B5EF4-FFF2-40B4-BE49-F238E27FC236}">
                <a16:creationId xmlns:a16="http://schemas.microsoft.com/office/drawing/2014/main" id="{4EEAFEB9-4837-479A-859E-F23D889F9C1C}"/>
              </a:ext>
            </a:extLst>
          </p:cNvPr>
          <p:cNvSpPr txBox="1"/>
          <p:nvPr/>
        </p:nvSpPr>
        <p:spPr>
          <a:xfrm>
            <a:off x="820213" y="7430772"/>
            <a:ext cx="4703771" cy="230832"/>
          </a:xfrm>
          <a:prstGeom prst="rect">
            <a:avLst/>
          </a:prstGeom>
          <a:noFill/>
        </p:spPr>
        <p:txBody>
          <a:bodyPr wrap="square" lIns="0" tIns="91440" rIns="0" bIns="0" rtlCol="0" anchor="b">
            <a:spAutoFit/>
          </a:bodyPr>
          <a:lstStyle/>
          <a:p>
            <a:pPr algn="l"/>
            <a:r>
              <a:rPr lang="en-US" sz="1000" dirty="0">
                <a:solidFill>
                  <a:schemeClr val="bg1"/>
                </a:solidFill>
                <a:latin typeface="Roboto" panose="02000000000000000000" pitchFamily="2" charset="0"/>
              </a:rPr>
              <a:t>For Financial Professional Use Only. Not for Public Distribution.</a:t>
            </a:r>
          </a:p>
        </p:txBody>
      </p:sp>
      <p:pic>
        <p:nvPicPr>
          <p:cNvPr id="14" name="Picture 13" descr="Lazard_AM_Logos_BlueBG.emf">
            <a:extLst>
              <a:ext uri="{FF2B5EF4-FFF2-40B4-BE49-F238E27FC236}">
                <a16:creationId xmlns:a16="http://schemas.microsoft.com/office/drawing/2014/main" id="{ECA9FE25-C8FD-4C88-9D07-ACE875280B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4229" y="7129599"/>
            <a:ext cx="2082801" cy="572037"/>
          </a:xfrm>
          <a:prstGeom prst="rect">
            <a:avLst/>
          </a:prstGeom>
        </p:spPr>
      </p:pic>
      <p:sp>
        <p:nvSpPr>
          <p:cNvPr id="15" name="TextBox 14">
            <a:extLst>
              <a:ext uri="{FF2B5EF4-FFF2-40B4-BE49-F238E27FC236}">
                <a16:creationId xmlns:a16="http://schemas.microsoft.com/office/drawing/2014/main" id="{6504F98D-2CBC-4790-B212-6099BF9A9038}"/>
              </a:ext>
            </a:extLst>
          </p:cNvPr>
          <p:cNvSpPr txBox="1"/>
          <p:nvPr userDrawn="1"/>
        </p:nvSpPr>
        <p:spPr>
          <a:xfrm>
            <a:off x="820213" y="7430772"/>
            <a:ext cx="4703771" cy="230832"/>
          </a:xfrm>
          <a:prstGeom prst="rect">
            <a:avLst/>
          </a:prstGeom>
          <a:noFill/>
        </p:spPr>
        <p:txBody>
          <a:bodyPr wrap="square" lIns="0" tIns="91440" rIns="0" bIns="0" rtlCol="0" anchor="b">
            <a:spAutoFit/>
          </a:bodyPr>
          <a:lstStyle/>
          <a:p>
            <a:pPr algn="l"/>
            <a:r>
              <a:rPr lang="en-US" sz="1000" dirty="0">
                <a:solidFill>
                  <a:schemeClr val="bg1"/>
                </a:solidFill>
                <a:latin typeface="Roboto" panose="02000000000000000000" pitchFamily="2" charset="0"/>
              </a:rPr>
              <a:t>For Financial Professional Use Only. Not for Public Distribution.</a:t>
            </a:r>
          </a:p>
        </p:txBody>
      </p:sp>
    </p:spTree>
    <p:extLst>
      <p:ext uri="{BB962C8B-B14F-4D97-AF65-F5344CB8AC3E}">
        <p14:creationId xmlns:p14="http://schemas.microsoft.com/office/powerpoint/2010/main" val="1898247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Line Title, Substite, Content,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7" name="Text Placeholder 8">
            <a:extLst>
              <a:ext uri="{FF2B5EF4-FFF2-40B4-BE49-F238E27FC236}">
                <a16:creationId xmlns:a16="http://schemas.microsoft.com/office/drawing/2014/main" id="{E4FF7D69-8397-4A23-8EC0-ED30C1C700D1}"/>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18" name="Content Placeholder 9">
            <a:extLst>
              <a:ext uri="{FF2B5EF4-FFF2-40B4-BE49-F238E27FC236}">
                <a16:creationId xmlns:a16="http://schemas.microsoft.com/office/drawing/2014/main" id="{E837F1F3-AE67-421A-B31E-22AEA4139999}"/>
              </a:ext>
            </a:extLst>
          </p:cNvPr>
          <p:cNvSpPr>
            <a:spLocks noGrp="1"/>
          </p:cNvSpPr>
          <p:nvPr>
            <p:ph sz="quarter" idx="11"/>
          </p:nvPr>
        </p:nvSpPr>
        <p:spPr>
          <a:xfrm>
            <a:off x="578879" y="1914779"/>
            <a:ext cx="9184803"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9">
            <a:extLst>
              <a:ext uri="{FF2B5EF4-FFF2-40B4-BE49-F238E27FC236}">
                <a16:creationId xmlns:a16="http://schemas.microsoft.com/office/drawing/2014/main" id="{0BF16E7F-4E01-4E1E-8957-CC2BF7D3496D}"/>
              </a:ext>
            </a:extLst>
          </p:cNvPr>
          <p:cNvSpPr>
            <a:spLocks noGrp="1"/>
          </p:cNvSpPr>
          <p:nvPr>
            <p:ph type="body" sz="quarter" idx="12"/>
          </p:nvPr>
        </p:nvSpPr>
        <p:spPr>
          <a:xfrm>
            <a:off x="578880" y="1352513"/>
            <a:ext cx="9184801" cy="278245"/>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20" name="Rectangle 2">
            <a:extLst>
              <a:ext uri="{FF2B5EF4-FFF2-40B4-BE49-F238E27FC236}">
                <a16:creationId xmlns:a16="http://schemas.microsoft.com/office/drawing/2014/main" id="{115521DA-27DA-4AE7-B145-0D9D5E828024}"/>
              </a:ext>
            </a:extLst>
          </p:cNvPr>
          <p:cNvSpPr>
            <a:spLocks noGrp="1" noChangeArrowheads="1"/>
          </p:cNvSpPr>
          <p:nvPr>
            <p:ph type="title"/>
          </p:nvPr>
        </p:nvSpPr>
        <p:spPr bwMode="auto">
          <a:xfrm>
            <a:off x="578879" y="739140"/>
            <a:ext cx="9184803" cy="56567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pic>
        <p:nvPicPr>
          <p:cNvPr id="9" name="Picture 8">
            <a:extLst>
              <a:ext uri="{FF2B5EF4-FFF2-40B4-BE49-F238E27FC236}">
                <a16:creationId xmlns:a16="http://schemas.microsoft.com/office/drawing/2014/main" id="{5DF1CA74-4CC3-452B-863C-B03F1BB1C3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0" name="Picture 9">
            <a:extLst>
              <a:ext uri="{FF2B5EF4-FFF2-40B4-BE49-F238E27FC236}">
                <a16:creationId xmlns:a16="http://schemas.microsoft.com/office/drawing/2014/main" id="{34E7D8CC-2C9E-42F5-BF0D-2A37AE777B0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1" name="TextBox 10">
            <a:extLst>
              <a:ext uri="{FF2B5EF4-FFF2-40B4-BE49-F238E27FC236}">
                <a16:creationId xmlns:a16="http://schemas.microsoft.com/office/drawing/2014/main" id="{58271CE4-6EB4-419A-B7DA-F56962DAFEEE}"/>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17175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Line Title, Substite, BIG Content, No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9" name="Text Placeholder 9">
            <a:extLst>
              <a:ext uri="{FF2B5EF4-FFF2-40B4-BE49-F238E27FC236}">
                <a16:creationId xmlns:a16="http://schemas.microsoft.com/office/drawing/2014/main" id="{0BF16E7F-4E01-4E1E-8957-CC2BF7D3496D}"/>
              </a:ext>
            </a:extLst>
          </p:cNvPr>
          <p:cNvSpPr>
            <a:spLocks noGrp="1"/>
          </p:cNvSpPr>
          <p:nvPr>
            <p:ph type="body" sz="quarter" idx="12"/>
          </p:nvPr>
        </p:nvSpPr>
        <p:spPr>
          <a:xfrm>
            <a:off x="578880" y="1352513"/>
            <a:ext cx="9184801" cy="278245"/>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20" name="Rectangle 2">
            <a:extLst>
              <a:ext uri="{FF2B5EF4-FFF2-40B4-BE49-F238E27FC236}">
                <a16:creationId xmlns:a16="http://schemas.microsoft.com/office/drawing/2014/main" id="{115521DA-27DA-4AE7-B145-0D9D5E828024}"/>
              </a:ext>
            </a:extLst>
          </p:cNvPr>
          <p:cNvSpPr>
            <a:spLocks noGrp="1" noChangeArrowheads="1"/>
          </p:cNvSpPr>
          <p:nvPr>
            <p:ph type="title"/>
          </p:nvPr>
        </p:nvSpPr>
        <p:spPr bwMode="auto">
          <a:xfrm>
            <a:off x="578879" y="739140"/>
            <a:ext cx="9184803" cy="56567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11" name="Rectangle 13">
            <a:extLst>
              <a:ext uri="{FF2B5EF4-FFF2-40B4-BE49-F238E27FC236}">
                <a16:creationId xmlns:a16="http://schemas.microsoft.com/office/drawing/2014/main" id="{6145B974-D5D3-4B27-99F3-78DF5F0EED24}"/>
              </a:ext>
            </a:extLst>
          </p:cNvPr>
          <p:cNvSpPr>
            <a:spLocks noGrp="1" noChangeArrowheads="1"/>
          </p:cNvSpPr>
          <p:nvPr>
            <p:ph idx="13"/>
          </p:nvPr>
        </p:nvSpPr>
        <p:spPr bwMode="auto">
          <a:xfrm>
            <a:off x="578181" y="1896816"/>
            <a:ext cx="9185500" cy="221855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spcAft>
                <a:spcPts val="800"/>
              </a:spcAft>
              <a:defRPr sz="2000"/>
            </a:lvl1pPr>
            <a:lvl2pPr marL="463550" indent="-292100">
              <a:spcBef>
                <a:spcPts val="0"/>
              </a:spcBef>
              <a:spcAft>
                <a:spcPts val="800"/>
              </a:spcAft>
              <a:defRPr sz="2000"/>
            </a:lvl2pPr>
            <a:lvl3pPr marL="682625" indent="-219075">
              <a:spcAft>
                <a:spcPts val="800"/>
              </a:spcAft>
              <a:defRPr sz="1800"/>
            </a:lvl3pPr>
            <a:lvl4pPr marL="914400" indent="-231775">
              <a:spcAft>
                <a:spcPts val="800"/>
              </a:spcAft>
              <a:defRPr sz="18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DF95353D-D9F4-458C-990E-6821CD098E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9" name="Picture 8">
            <a:extLst>
              <a:ext uri="{FF2B5EF4-FFF2-40B4-BE49-F238E27FC236}">
                <a16:creationId xmlns:a16="http://schemas.microsoft.com/office/drawing/2014/main" id="{BD942105-0833-4E07-8AD8-F911BF56E7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0" name="TextBox 9">
            <a:extLst>
              <a:ext uri="{FF2B5EF4-FFF2-40B4-BE49-F238E27FC236}">
                <a16:creationId xmlns:a16="http://schemas.microsoft.com/office/drawing/2014/main" id="{64B0B1BF-226A-4B48-9571-986B226D92AE}"/>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86165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Line Title, Substite, BIG Content,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9" name="Text Placeholder 9">
            <a:extLst>
              <a:ext uri="{FF2B5EF4-FFF2-40B4-BE49-F238E27FC236}">
                <a16:creationId xmlns:a16="http://schemas.microsoft.com/office/drawing/2014/main" id="{0BF16E7F-4E01-4E1E-8957-CC2BF7D3496D}"/>
              </a:ext>
            </a:extLst>
          </p:cNvPr>
          <p:cNvSpPr>
            <a:spLocks noGrp="1"/>
          </p:cNvSpPr>
          <p:nvPr>
            <p:ph type="body" sz="quarter" idx="12"/>
          </p:nvPr>
        </p:nvSpPr>
        <p:spPr>
          <a:xfrm>
            <a:off x="578880" y="1352513"/>
            <a:ext cx="9184801" cy="278245"/>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20" name="Rectangle 2">
            <a:extLst>
              <a:ext uri="{FF2B5EF4-FFF2-40B4-BE49-F238E27FC236}">
                <a16:creationId xmlns:a16="http://schemas.microsoft.com/office/drawing/2014/main" id="{115521DA-27DA-4AE7-B145-0D9D5E828024}"/>
              </a:ext>
            </a:extLst>
          </p:cNvPr>
          <p:cNvSpPr>
            <a:spLocks noGrp="1" noChangeArrowheads="1"/>
          </p:cNvSpPr>
          <p:nvPr>
            <p:ph type="title"/>
          </p:nvPr>
        </p:nvSpPr>
        <p:spPr bwMode="auto">
          <a:xfrm>
            <a:off x="578879" y="739140"/>
            <a:ext cx="9184803" cy="56567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11" name="Text Placeholder 8">
            <a:extLst>
              <a:ext uri="{FF2B5EF4-FFF2-40B4-BE49-F238E27FC236}">
                <a16:creationId xmlns:a16="http://schemas.microsoft.com/office/drawing/2014/main" id="{18574B9C-8E8D-4320-B612-0862FB8C5B78}"/>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15" name="Rectangle 13">
            <a:extLst>
              <a:ext uri="{FF2B5EF4-FFF2-40B4-BE49-F238E27FC236}">
                <a16:creationId xmlns:a16="http://schemas.microsoft.com/office/drawing/2014/main" id="{6145B974-D5D3-4B27-99F3-78DF5F0EED24}"/>
              </a:ext>
            </a:extLst>
          </p:cNvPr>
          <p:cNvSpPr>
            <a:spLocks noGrp="1" noChangeArrowheads="1"/>
          </p:cNvSpPr>
          <p:nvPr>
            <p:ph idx="13"/>
          </p:nvPr>
        </p:nvSpPr>
        <p:spPr bwMode="auto">
          <a:xfrm>
            <a:off x="578181" y="1903038"/>
            <a:ext cx="9185500" cy="221855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spcAft>
                <a:spcPts val="800"/>
              </a:spcAft>
              <a:defRPr sz="2000"/>
            </a:lvl1pPr>
            <a:lvl2pPr marL="463550" indent="-292100">
              <a:spcBef>
                <a:spcPts val="0"/>
              </a:spcBef>
              <a:spcAft>
                <a:spcPts val="800"/>
              </a:spcAft>
              <a:defRPr sz="2000"/>
            </a:lvl2pPr>
            <a:lvl3pPr marL="682625" indent="-219075">
              <a:spcAft>
                <a:spcPts val="800"/>
              </a:spcAft>
              <a:defRPr sz="1800"/>
            </a:lvl3pPr>
            <a:lvl4pPr marL="914400" indent="-231775">
              <a:spcAft>
                <a:spcPts val="800"/>
              </a:spcAft>
              <a:defRPr sz="18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4148E621-4784-4965-9C97-BE2363636F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0" name="Picture 9">
            <a:extLst>
              <a:ext uri="{FF2B5EF4-FFF2-40B4-BE49-F238E27FC236}">
                <a16:creationId xmlns:a16="http://schemas.microsoft.com/office/drawing/2014/main" id="{D66AD634-993A-40CC-9D96-F13C82B6504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3" name="TextBox 12">
            <a:extLst>
              <a:ext uri="{FF2B5EF4-FFF2-40B4-BE49-F238E27FC236}">
                <a16:creationId xmlns:a16="http://schemas.microsoft.com/office/drawing/2014/main" id="{4BC2286A-7EFC-4EA3-8904-83547CC0CB27}"/>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56633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Line Title, Substite, 2-Col Content, No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8" name="Text Placeholder 9">
            <a:extLst>
              <a:ext uri="{FF2B5EF4-FFF2-40B4-BE49-F238E27FC236}">
                <a16:creationId xmlns:a16="http://schemas.microsoft.com/office/drawing/2014/main" id="{4BF84EAB-73DF-45FF-AE0A-0A561AD32B73}"/>
              </a:ext>
            </a:extLst>
          </p:cNvPr>
          <p:cNvSpPr>
            <a:spLocks noGrp="1"/>
          </p:cNvSpPr>
          <p:nvPr>
            <p:ph type="body" sz="quarter" idx="12"/>
          </p:nvPr>
        </p:nvSpPr>
        <p:spPr>
          <a:xfrm>
            <a:off x="578880" y="1352513"/>
            <a:ext cx="9184801" cy="278245"/>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19" name="Rectangle 2">
            <a:extLst>
              <a:ext uri="{FF2B5EF4-FFF2-40B4-BE49-F238E27FC236}">
                <a16:creationId xmlns:a16="http://schemas.microsoft.com/office/drawing/2014/main" id="{1E867DB5-1534-4655-B11E-B229F24739E7}"/>
              </a:ext>
            </a:extLst>
          </p:cNvPr>
          <p:cNvSpPr>
            <a:spLocks noGrp="1" noChangeArrowheads="1"/>
          </p:cNvSpPr>
          <p:nvPr>
            <p:ph type="title"/>
          </p:nvPr>
        </p:nvSpPr>
        <p:spPr bwMode="auto">
          <a:xfrm>
            <a:off x="578879" y="739140"/>
            <a:ext cx="9184803" cy="56567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20" name="Content Placeholder 9">
            <a:extLst>
              <a:ext uri="{FF2B5EF4-FFF2-40B4-BE49-F238E27FC236}">
                <a16:creationId xmlns:a16="http://schemas.microsoft.com/office/drawing/2014/main" id="{30860B91-1621-4CEE-93CF-58AC46E9BAF6}"/>
              </a:ext>
            </a:extLst>
          </p:cNvPr>
          <p:cNvSpPr>
            <a:spLocks noGrp="1"/>
          </p:cNvSpPr>
          <p:nvPr>
            <p:ph sz="quarter" idx="10"/>
          </p:nvPr>
        </p:nvSpPr>
        <p:spPr>
          <a:xfrm>
            <a:off x="578880" y="1906498"/>
            <a:ext cx="4322182"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2">
            <a:extLst>
              <a:ext uri="{FF2B5EF4-FFF2-40B4-BE49-F238E27FC236}">
                <a16:creationId xmlns:a16="http://schemas.microsoft.com/office/drawing/2014/main" id="{1BD4369D-7CF6-4F10-B1DD-03DFE432D137}"/>
              </a:ext>
            </a:extLst>
          </p:cNvPr>
          <p:cNvSpPr>
            <a:spLocks noGrp="1"/>
          </p:cNvSpPr>
          <p:nvPr>
            <p:ph sz="quarter" idx="11"/>
          </p:nvPr>
        </p:nvSpPr>
        <p:spPr>
          <a:xfrm>
            <a:off x="5459905" y="1906498"/>
            <a:ext cx="4284090"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9A2FAA9E-D0BB-41BF-980B-27D6927ACA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0" name="Picture 9">
            <a:extLst>
              <a:ext uri="{FF2B5EF4-FFF2-40B4-BE49-F238E27FC236}">
                <a16:creationId xmlns:a16="http://schemas.microsoft.com/office/drawing/2014/main" id="{3E2C8C97-0C47-41F1-B6AD-90BC257C8E6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1" name="TextBox 10">
            <a:extLst>
              <a:ext uri="{FF2B5EF4-FFF2-40B4-BE49-F238E27FC236}">
                <a16:creationId xmlns:a16="http://schemas.microsoft.com/office/drawing/2014/main" id="{3CAB698C-D1BB-414A-A99A-690D441CD6DA}"/>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43260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Line Title, Substite, 2-Col Content, FN">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02B54C8-6E1B-4832-AE81-707197CC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29" name="Picture 28">
            <a:extLst>
              <a:ext uri="{FF2B5EF4-FFF2-40B4-BE49-F238E27FC236}">
                <a16:creationId xmlns:a16="http://schemas.microsoft.com/office/drawing/2014/main" id="{5BD2E784-9C9A-4FD8-9702-84DFEEBAC5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TextBox 11">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4" name="Text Placeholder 8">
            <a:extLst>
              <a:ext uri="{FF2B5EF4-FFF2-40B4-BE49-F238E27FC236}">
                <a16:creationId xmlns:a16="http://schemas.microsoft.com/office/drawing/2014/main" id="{017C4B71-C65A-4CB9-8CFA-54C736FE263E}"/>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22" name="Text Placeholder 9">
            <a:extLst>
              <a:ext uri="{FF2B5EF4-FFF2-40B4-BE49-F238E27FC236}">
                <a16:creationId xmlns:a16="http://schemas.microsoft.com/office/drawing/2014/main" id="{A5466C76-2B71-44D5-9311-26E515E86356}"/>
              </a:ext>
            </a:extLst>
          </p:cNvPr>
          <p:cNvSpPr>
            <a:spLocks noGrp="1"/>
          </p:cNvSpPr>
          <p:nvPr>
            <p:ph type="body" sz="quarter" idx="12"/>
          </p:nvPr>
        </p:nvSpPr>
        <p:spPr>
          <a:xfrm>
            <a:off x="578880" y="1352513"/>
            <a:ext cx="9184801" cy="278245"/>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23" name="Rectangle 2">
            <a:extLst>
              <a:ext uri="{FF2B5EF4-FFF2-40B4-BE49-F238E27FC236}">
                <a16:creationId xmlns:a16="http://schemas.microsoft.com/office/drawing/2014/main" id="{BCEBEFE5-F067-403D-87BB-3CB379A4CB9B}"/>
              </a:ext>
            </a:extLst>
          </p:cNvPr>
          <p:cNvSpPr>
            <a:spLocks noGrp="1" noChangeArrowheads="1"/>
          </p:cNvSpPr>
          <p:nvPr>
            <p:ph type="title"/>
          </p:nvPr>
        </p:nvSpPr>
        <p:spPr bwMode="auto">
          <a:xfrm>
            <a:off x="578879" y="739140"/>
            <a:ext cx="9184803" cy="56567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28" name="Content Placeholder 9">
            <a:extLst>
              <a:ext uri="{FF2B5EF4-FFF2-40B4-BE49-F238E27FC236}">
                <a16:creationId xmlns:a16="http://schemas.microsoft.com/office/drawing/2014/main" id="{6EA39846-C15E-4007-B9AA-E2EEF3CB90C6}"/>
              </a:ext>
            </a:extLst>
          </p:cNvPr>
          <p:cNvSpPr>
            <a:spLocks noGrp="1"/>
          </p:cNvSpPr>
          <p:nvPr>
            <p:ph sz="quarter" idx="13"/>
          </p:nvPr>
        </p:nvSpPr>
        <p:spPr>
          <a:xfrm>
            <a:off x="578880" y="1906498"/>
            <a:ext cx="4322182"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12">
            <a:extLst>
              <a:ext uri="{FF2B5EF4-FFF2-40B4-BE49-F238E27FC236}">
                <a16:creationId xmlns:a16="http://schemas.microsoft.com/office/drawing/2014/main" id="{B7BD1473-34EF-4216-9495-192BA298D29F}"/>
              </a:ext>
            </a:extLst>
          </p:cNvPr>
          <p:cNvSpPr>
            <a:spLocks noGrp="1"/>
          </p:cNvSpPr>
          <p:nvPr>
            <p:ph sz="quarter" idx="11"/>
          </p:nvPr>
        </p:nvSpPr>
        <p:spPr>
          <a:xfrm>
            <a:off x="5459905" y="1906498"/>
            <a:ext cx="4284090" cy="1654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A618E1D-D765-496B-9634-1A9D021C81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1" name="Picture 10">
            <a:extLst>
              <a:ext uri="{FF2B5EF4-FFF2-40B4-BE49-F238E27FC236}">
                <a16:creationId xmlns:a16="http://schemas.microsoft.com/office/drawing/2014/main" id="{7E9199A9-DF6A-485D-AF0A-537B432A4EE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3" name="TextBox 12">
            <a:extLst>
              <a:ext uri="{FF2B5EF4-FFF2-40B4-BE49-F238E27FC236}">
                <a16:creationId xmlns:a16="http://schemas.microsoft.com/office/drawing/2014/main" id="{F61CF771-48B3-4745-80FD-CE8E5A044EE3}"/>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52007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Line Title, Subtitle, Centered Chart Title, F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410797-A343-4147-A6F9-520FB25EF9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4" name="Text Placeholder 9">
            <a:extLst>
              <a:ext uri="{FF2B5EF4-FFF2-40B4-BE49-F238E27FC236}">
                <a16:creationId xmlns:a16="http://schemas.microsoft.com/office/drawing/2014/main" id="{44A4D793-32AA-486B-8A66-6437C72AC5AB}"/>
              </a:ext>
            </a:extLst>
          </p:cNvPr>
          <p:cNvSpPr>
            <a:spLocks noGrp="1"/>
          </p:cNvSpPr>
          <p:nvPr>
            <p:ph type="body" sz="quarter" idx="12"/>
          </p:nvPr>
        </p:nvSpPr>
        <p:spPr>
          <a:xfrm>
            <a:off x="578880" y="1352513"/>
            <a:ext cx="9184801" cy="278245"/>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5" name="Rectangle 2">
            <a:extLst>
              <a:ext uri="{FF2B5EF4-FFF2-40B4-BE49-F238E27FC236}">
                <a16:creationId xmlns:a16="http://schemas.microsoft.com/office/drawing/2014/main" id="{5DB04BBC-9000-4945-A433-870ADB813E20}"/>
              </a:ext>
            </a:extLst>
          </p:cNvPr>
          <p:cNvSpPr>
            <a:spLocks noGrp="1" noChangeArrowheads="1"/>
          </p:cNvSpPr>
          <p:nvPr>
            <p:ph type="title"/>
          </p:nvPr>
        </p:nvSpPr>
        <p:spPr bwMode="auto">
          <a:xfrm>
            <a:off x="578879" y="739140"/>
            <a:ext cx="9184803" cy="56567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pic>
        <p:nvPicPr>
          <p:cNvPr id="6" name="Picture 5">
            <a:extLst>
              <a:ext uri="{FF2B5EF4-FFF2-40B4-BE49-F238E27FC236}">
                <a16:creationId xmlns:a16="http://schemas.microsoft.com/office/drawing/2014/main" id="{C0A936B4-636C-435D-B7EB-ACC8330C0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sp>
        <p:nvSpPr>
          <p:cNvPr id="7" name="TextBox 6">
            <a:extLst>
              <a:ext uri="{FF2B5EF4-FFF2-40B4-BE49-F238E27FC236}">
                <a16:creationId xmlns:a16="http://schemas.microsoft.com/office/drawing/2014/main" id="{B4CAB9B0-8E09-416C-B886-DD6BADCED54F}"/>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8" name="Text Placeholder 8">
            <a:extLst>
              <a:ext uri="{FF2B5EF4-FFF2-40B4-BE49-F238E27FC236}">
                <a16:creationId xmlns:a16="http://schemas.microsoft.com/office/drawing/2014/main" id="{8F6F26B7-FF9E-478D-AC8C-4799BEF91C51}"/>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9" name="Rectangle 13">
            <a:extLst>
              <a:ext uri="{FF2B5EF4-FFF2-40B4-BE49-F238E27FC236}">
                <a16:creationId xmlns:a16="http://schemas.microsoft.com/office/drawing/2014/main" id="{4720F309-70F6-455C-9922-85D41ACE1718}"/>
              </a:ext>
            </a:extLst>
          </p:cNvPr>
          <p:cNvSpPr>
            <a:spLocks noGrp="1" noChangeArrowheads="1"/>
          </p:cNvSpPr>
          <p:nvPr>
            <p:ph idx="1"/>
          </p:nvPr>
        </p:nvSpPr>
        <p:spPr bwMode="auto">
          <a:xfrm>
            <a:off x="578180" y="1914389"/>
            <a:ext cx="9185502" cy="24622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a:defRPr b="1">
                <a:solidFill>
                  <a:schemeClr val="accent5"/>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019DCC90-6A94-40B9-917C-E0550BCA121C}"/>
              </a:ext>
            </a:extLst>
          </p:cNvPr>
          <p:cNvSpPr>
            <a:spLocks noGrp="1"/>
          </p:cNvSpPr>
          <p:nvPr>
            <p:ph sz="quarter" idx="11"/>
          </p:nvPr>
        </p:nvSpPr>
        <p:spPr>
          <a:xfrm>
            <a:off x="1510301" y="2355291"/>
            <a:ext cx="7325473" cy="4520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74F13126-1DA2-490F-9A3D-5C5EAA935F6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pic>
        <p:nvPicPr>
          <p:cNvPr id="12" name="Picture 11">
            <a:extLst>
              <a:ext uri="{FF2B5EF4-FFF2-40B4-BE49-F238E27FC236}">
                <a16:creationId xmlns:a16="http://schemas.microsoft.com/office/drawing/2014/main" id="{78D06D5C-F0CD-47C7-8FBB-DB14A50FAF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sp>
        <p:nvSpPr>
          <p:cNvPr id="13" name="TextBox 12">
            <a:extLst>
              <a:ext uri="{FF2B5EF4-FFF2-40B4-BE49-F238E27FC236}">
                <a16:creationId xmlns:a16="http://schemas.microsoft.com/office/drawing/2014/main" id="{3FB95FDC-18DC-4E73-9E52-84256A58D6E8}"/>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71817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sclosur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A644F1-254B-41BF-800B-9B183A70A6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3" name="Picture 12">
            <a:extLst>
              <a:ext uri="{FF2B5EF4-FFF2-40B4-BE49-F238E27FC236}">
                <a16:creationId xmlns:a16="http://schemas.microsoft.com/office/drawing/2014/main" id="{6FD59442-640C-4396-81D7-D0F206CEB5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6" name="Rectangle 13">
            <a:extLst>
              <a:ext uri="{FF2B5EF4-FFF2-40B4-BE49-F238E27FC236}">
                <a16:creationId xmlns:a16="http://schemas.microsoft.com/office/drawing/2014/main" id="{6145B974-D5D3-4B27-99F3-78DF5F0EED24}"/>
              </a:ext>
            </a:extLst>
          </p:cNvPr>
          <p:cNvSpPr>
            <a:spLocks noGrp="1" noChangeArrowheads="1"/>
          </p:cNvSpPr>
          <p:nvPr>
            <p:ph idx="1" hasCustomPrompt="1"/>
          </p:nvPr>
        </p:nvSpPr>
        <p:spPr bwMode="auto">
          <a:xfrm>
            <a:off x="578879" y="1311480"/>
            <a:ext cx="9202964" cy="1384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spcBef>
                <a:spcPts val="0"/>
              </a:spcBef>
              <a:spcAft>
                <a:spcPts val="400"/>
              </a:spcAft>
              <a:defRPr sz="900"/>
            </a:lvl1pPr>
          </a:lstStyle>
          <a:p>
            <a:pPr lvl="0"/>
            <a:r>
              <a:rPr lang="en-US" dirty="0"/>
              <a:t>Click to edit Master text styles</a:t>
            </a:r>
          </a:p>
        </p:txBody>
      </p:sp>
      <p:sp>
        <p:nvSpPr>
          <p:cNvPr id="15" name="TextBox 14">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2" name="Title 1">
            <a:extLst>
              <a:ext uri="{FF2B5EF4-FFF2-40B4-BE49-F238E27FC236}">
                <a16:creationId xmlns:a16="http://schemas.microsoft.com/office/drawing/2014/main" id="{C265E914-035D-4A6D-BFF6-F4638F5B2302}"/>
              </a:ext>
            </a:extLst>
          </p:cNvPr>
          <p:cNvSpPr>
            <a:spLocks noGrp="1"/>
          </p:cNvSpPr>
          <p:nvPr>
            <p:ph type="title"/>
          </p:nvPr>
        </p:nvSpPr>
        <p:spPr>
          <a:xfrm>
            <a:off x="578879" y="763525"/>
            <a:ext cx="9184803" cy="380547"/>
          </a:xfrm>
        </p:spPr>
        <p:txBody>
          <a:bodyPr/>
          <a:lstStyle>
            <a:lvl1pPr>
              <a:defRPr b="0">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E78C0DBE-1FDF-4F58-B6F2-A2ECD887CA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8" name="Picture 7">
            <a:extLst>
              <a:ext uri="{FF2B5EF4-FFF2-40B4-BE49-F238E27FC236}">
                <a16:creationId xmlns:a16="http://schemas.microsoft.com/office/drawing/2014/main" id="{F22FC4DD-F235-4CB3-AB96-C0AB1F04CE3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9" name="TextBox 8">
            <a:extLst>
              <a:ext uri="{FF2B5EF4-FFF2-40B4-BE49-F238E27FC236}">
                <a16:creationId xmlns:a16="http://schemas.microsoft.com/office/drawing/2014/main" id="{3B4A8A5C-B3FE-4BE5-8889-2A470C5A16CD}"/>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99199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E914-035D-4A6D-BFF6-F4638F5B2302}"/>
              </a:ext>
            </a:extLst>
          </p:cNvPr>
          <p:cNvSpPr>
            <a:spLocks noGrp="1"/>
          </p:cNvSpPr>
          <p:nvPr>
            <p:ph type="title"/>
          </p:nvPr>
        </p:nvSpPr>
        <p:spPr/>
        <p:txBody>
          <a:bodyPr/>
          <a:lstStyle>
            <a:lvl1pPr>
              <a:defRPr b="0">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8B1EA926-0E01-4422-8890-2575002B67C8}"/>
              </a:ext>
            </a:extLst>
          </p:cNvPr>
          <p:cNvSpPr>
            <a:spLocks noGrp="1"/>
          </p:cNvSpPr>
          <p:nvPr>
            <p:ph type="pic" sz="quarter" idx="10"/>
          </p:nvPr>
        </p:nvSpPr>
        <p:spPr>
          <a:xfrm>
            <a:off x="579438" y="1475475"/>
            <a:ext cx="962925" cy="962926"/>
          </a:xfrm>
        </p:spPr>
        <p:txBody>
          <a:bodyPr/>
          <a:lstStyle/>
          <a:p>
            <a:r>
              <a:rPr lang="en-US"/>
              <a:t>Click icon to add picture</a:t>
            </a:r>
            <a:endParaRPr lang="en-US" dirty="0"/>
          </a:p>
        </p:txBody>
      </p:sp>
      <p:pic>
        <p:nvPicPr>
          <p:cNvPr id="7" name="Picture 6">
            <a:extLst>
              <a:ext uri="{FF2B5EF4-FFF2-40B4-BE49-F238E27FC236}">
                <a16:creationId xmlns:a16="http://schemas.microsoft.com/office/drawing/2014/main" id="{A3EDEA06-6A59-4657-A91B-A4B2AAFD26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8" name="Picture 7">
            <a:extLst>
              <a:ext uri="{FF2B5EF4-FFF2-40B4-BE49-F238E27FC236}">
                <a16:creationId xmlns:a16="http://schemas.microsoft.com/office/drawing/2014/main" id="{E4162BF4-DF3B-4E77-B531-013CB292DF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9" name="TextBox 8">
            <a:extLst>
              <a:ext uri="{FF2B5EF4-FFF2-40B4-BE49-F238E27FC236}">
                <a16:creationId xmlns:a16="http://schemas.microsoft.com/office/drawing/2014/main" id="{B96B48E7-8A99-4CB5-8862-137E0AA88A29}"/>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5">
            <a:extLst>
              <a:ext uri="{FF2B5EF4-FFF2-40B4-BE49-F238E27FC236}">
                <a16:creationId xmlns:a16="http://schemas.microsoft.com/office/drawing/2014/main" id="{E33411D6-5BEE-482E-BAD0-73F5E5C34244}"/>
              </a:ext>
            </a:extLst>
          </p:cNvPr>
          <p:cNvSpPr>
            <a:spLocks noGrp="1"/>
          </p:cNvSpPr>
          <p:nvPr>
            <p:ph type="body" sz="quarter" idx="12"/>
          </p:nvPr>
        </p:nvSpPr>
        <p:spPr>
          <a:xfrm>
            <a:off x="1926336" y="1475474"/>
            <a:ext cx="7836789" cy="1369606"/>
          </a:xfrm>
        </p:spPr>
        <p:txBody>
          <a:bodyPr/>
          <a:lstStyle>
            <a:lvl1pPr>
              <a:spcBef>
                <a:spcPts val="1800"/>
              </a:spcBef>
              <a:spcAft>
                <a:spcPts val="0"/>
              </a:spcAft>
              <a:defRPr b="1">
                <a:solidFill>
                  <a:schemeClr val="accent5"/>
                </a:solidFill>
              </a:defRPr>
            </a:lvl1pPr>
            <a:lvl2pPr marL="0" indent="0">
              <a:spcBef>
                <a:spcPts val="0"/>
              </a:spcBef>
              <a:spcAft>
                <a:spcPts val="0"/>
              </a:spcAft>
              <a:buNone/>
              <a:defRPr sz="1400" b="1" i="0"/>
            </a:lvl2pPr>
            <a:lvl3pPr marL="0" indent="0">
              <a:buNone/>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E8CB3A72-582C-43D8-8939-C6F848F403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2" name="Picture 11">
            <a:extLst>
              <a:ext uri="{FF2B5EF4-FFF2-40B4-BE49-F238E27FC236}">
                <a16:creationId xmlns:a16="http://schemas.microsoft.com/office/drawing/2014/main" id="{9DCE0B5C-DADC-4DC6-9925-74B568DAACC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3" name="TextBox 12">
            <a:extLst>
              <a:ext uri="{FF2B5EF4-FFF2-40B4-BE49-F238E27FC236}">
                <a16:creationId xmlns:a16="http://schemas.microsoft.com/office/drawing/2014/main" id="{33F22852-691A-4AE1-AAA0-2CA7DF65B936}"/>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77721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Bio (Title,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E914-035D-4A6D-BFF6-F4638F5B2302}"/>
              </a:ext>
            </a:extLst>
          </p:cNvPr>
          <p:cNvSpPr>
            <a:spLocks noGrp="1"/>
          </p:cNvSpPr>
          <p:nvPr>
            <p:ph type="title"/>
          </p:nvPr>
        </p:nvSpPr>
        <p:spPr/>
        <p:txBody>
          <a:bodyPr/>
          <a:lstStyle>
            <a:lvl1pPr>
              <a:defRPr b="0">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A3EDEA06-6A59-4657-A91B-A4B2AAFD26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8" name="Picture 7">
            <a:extLst>
              <a:ext uri="{FF2B5EF4-FFF2-40B4-BE49-F238E27FC236}">
                <a16:creationId xmlns:a16="http://schemas.microsoft.com/office/drawing/2014/main" id="{E4162BF4-DF3B-4E77-B531-013CB292DF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9" name="TextBox 8">
            <a:extLst>
              <a:ext uri="{FF2B5EF4-FFF2-40B4-BE49-F238E27FC236}">
                <a16:creationId xmlns:a16="http://schemas.microsoft.com/office/drawing/2014/main" id="{B96B48E7-8A99-4CB5-8862-137E0AA88A29}"/>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5">
            <a:extLst>
              <a:ext uri="{FF2B5EF4-FFF2-40B4-BE49-F238E27FC236}">
                <a16:creationId xmlns:a16="http://schemas.microsoft.com/office/drawing/2014/main" id="{E33411D6-5BEE-482E-BAD0-73F5E5C34244}"/>
              </a:ext>
            </a:extLst>
          </p:cNvPr>
          <p:cNvSpPr>
            <a:spLocks noGrp="1"/>
          </p:cNvSpPr>
          <p:nvPr>
            <p:ph type="body" sz="quarter" idx="12"/>
          </p:nvPr>
        </p:nvSpPr>
        <p:spPr>
          <a:xfrm>
            <a:off x="578880" y="1475474"/>
            <a:ext cx="9184246" cy="1369606"/>
          </a:xfrm>
        </p:spPr>
        <p:txBody>
          <a:bodyPr/>
          <a:lstStyle>
            <a:lvl1pPr>
              <a:spcBef>
                <a:spcPts val="1800"/>
              </a:spcBef>
              <a:spcAft>
                <a:spcPts val="0"/>
              </a:spcAft>
              <a:defRPr b="1">
                <a:solidFill>
                  <a:schemeClr val="accent5"/>
                </a:solidFill>
              </a:defRPr>
            </a:lvl1pPr>
            <a:lvl2pPr marL="0" indent="0">
              <a:spcBef>
                <a:spcPts val="0"/>
              </a:spcBef>
              <a:spcAft>
                <a:spcPts val="0"/>
              </a:spcAft>
              <a:buNone/>
              <a:defRPr sz="1400" b="1" i="0"/>
            </a:lvl2pPr>
            <a:lvl3pPr marL="0" indent="0">
              <a:buNone/>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68B0D60F-0D28-4778-93D9-9A98D61284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2" name="Picture 11">
            <a:extLst>
              <a:ext uri="{FF2B5EF4-FFF2-40B4-BE49-F238E27FC236}">
                <a16:creationId xmlns:a16="http://schemas.microsoft.com/office/drawing/2014/main" id="{C08F58A5-83B9-48C7-975B-59E7970200B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3" name="TextBox 12">
            <a:extLst>
              <a:ext uri="{FF2B5EF4-FFF2-40B4-BE49-F238E27FC236}">
                <a16:creationId xmlns:a16="http://schemas.microsoft.com/office/drawing/2014/main" id="{985BE1B8-74CF-4B94-A98D-1BEAE7BDB56F}"/>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60779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Bio (Phot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E914-035D-4A6D-BFF6-F4638F5B2302}"/>
              </a:ext>
            </a:extLst>
          </p:cNvPr>
          <p:cNvSpPr>
            <a:spLocks noGrp="1"/>
          </p:cNvSpPr>
          <p:nvPr>
            <p:ph type="title"/>
          </p:nvPr>
        </p:nvSpPr>
        <p:spPr>
          <a:xfrm>
            <a:off x="578879" y="763525"/>
            <a:ext cx="9184803" cy="351773"/>
          </a:xfrm>
        </p:spPr>
        <p:txBody>
          <a:bodyPr/>
          <a:lstStyle>
            <a:lvl1pPr>
              <a:defRPr b="0">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8B1EA926-0E01-4422-8890-2575002B67C8}"/>
              </a:ext>
            </a:extLst>
          </p:cNvPr>
          <p:cNvSpPr>
            <a:spLocks noGrp="1"/>
          </p:cNvSpPr>
          <p:nvPr>
            <p:ph type="pic" sz="quarter" idx="10"/>
          </p:nvPr>
        </p:nvSpPr>
        <p:spPr>
          <a:xfrm>
            <a:off x="579438" y="1731507"/>
            <a:ext cx="962925" cy="962926"/>
          </a:xfrm>
        </p:spPr>
        <p:txBody>
          <a:bodyPr/>
          <a:lstStyle/>
          <a:p>
            <a:r>
              <a:rPr lang="en-US"/>
              <a:t>Click icon to add picture</a:t>
            </a:r>
            <a:endParaRPr lang="en-US" dirty="0"/>
          </a:p>
        </p:txBody>
      </p:sp>
      <p:pic>
        <p:nvPicPr>
          <p:cNvPr id="7" name="Picture 6">
            <a:extLst>
              <a:ext uri="{FF2B5EF4-FFF2-40B4-BE49-F238E27FC236}">
                <a16:creationId xmlns:a16="http://schemas.microsoft.com/office/drawing/2014/main" id="{A3EDEA06-6A59-4657-A91B-A4B2AAFD26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8" name="Picture 7">
            <a:extLst>
              <a:ext uri="{FF2B5EF4-FFF2-40B4-BE49-F238E27FC236}">
                <a16:creationId xmlns:a16="http://schemas.microsoft.com/office/drawing/2014/main" id="{E4162BF4-DF3B-4E77-B531-013CB292DF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9" name="TextBox 8">
            <a:extLst>
              <a:ext uri="{FF2B5EF4-FFF2-40B4-BE49-F238E27FC236}">
                <a16:creationId xmlns:a16="http://schemas.microsoft.com/office/drawing/2014/main" id="{B96B48E7-8A99-4CB5-8862-137E0AA88A29}"/>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5">
            <a:extLst>
              <a:ext uri="{FF2B5EF4-FFF2-40B4-BE49-F238E27FC236}">
                <a16:creationId xmlns:a16="http://schemas.microsoft.com/office/drawing/2014/main" id="{E33411D6-5BEE-482E-BAD0-73F5E5C34244}"/>
              </a:ext>
            </a:extLst>
          </p:cNvPr>
          <p:cNvSpPr>
            <a:spLocks noGrp="1"/>
          </p:cNvSpPr>
          <p:nvPr>
            <p:ph type="body" sz="quarter" idx="12"/>
          </p:nvPr>
        </p:nvSpPr>
        <p:spPr>
          <a:xfrm>
            <a:off x="1926336" y="1731506"/>
            <a:ext cx="7836789" cy="1369606"/>
          </a:xfrm>
        </p:spPr>
        <p:txBody>
          <a:bodyPr/>
          <a:lstStyle>
            <a:lvl1pPr>
              <a:spcBef>
                <a:spcPts val="1800"/>
              </a:spcBef>
              <a:spcAft>
                <a:spcPts val="0"/>
              </a:spcAft>
              <a:defRPr b="1">
                <a:solidFill>
                  <a:schemeClr val="accent5"/>
                </a:solidFill>
              </a:defRPr>
            </a:lvl1pPr>
            <a:lvl2pPr marL="0" indent="0">
              <a:spcBef>
                <a:spcPts val="0"/>
              </a:spcBef>
              <a:spcAft>
                <a:spcPts val="0"/>
              </a:spcAft>
              <a:buNone/>
              <a:defRPr sz="1400" b="1" i="0"/>
            </a:lvl2pPr>
            <a:lvl3pPr marL="0" indent="0">
              <a:buNone/>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a:extLst>
              <a:ext uri="{FF2B5EF4-FFF2-40B4-BE49-F238E27FC236}">
                <a16:creationId xmlns:a16="http://schemas.microsoft.com/office/drawing/2014/main" id="{0BF16E7F-4E01-4E1E-8957-CC2BF7D3496D}"/>
              </a:ext>
            </a:extLst>
          </p:cNvPr>
          <p:cNvSpPr>
            <a:spLocks noGrp="1"/>
          </p:cNvSpPr>
          <p:nvPr>
            <p:ph type="body" sz="quarter" idx="13"/>
          </p:nvPr>
        </p:nvSpPr>
        <p:spPr>
          <a:xfrm>
            <a:off x="578880" y="1131880"/>
            <a:ext cx="9184801" cy="278245"/>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C9EDC65-9C25-48BE-BFC8-989CA7FD58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3" name="Picture 12">
            <a:extLst>
              <a:ext uri="{FF2B5EF4-FFF2-40B4-BE49-F238E27FC236}">
                <a16:creationId xmlns:a16="http://schemas.microsoft.com/office/drawing/2014/main" id="{B672B14C-FFE1-4E68-B271-41C879D765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4" name="TextBox 13">
            <a:extLst>
              <a:ext uri="{FF2B5EF4-FFF2-40B4-BE49-F238E27FC236}">
                <a16:creationId xmlns:a16="http://schemas.microsoft.com/office/drawing/2014/main" id="{0522B2C6-CB81-42C3-8645-F31871F30377}"/>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2740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2, FPUO">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4278" r="26643"/>
          <a:stretch/>
        </p:blipFill>
        <p:spPr>
          <a:xfrm>
            <a:off x="4267200" y="962"/>
            <a:ext cx="6071616" cy="6854278"/>
          </a:xfrm>
          <a:prstGeom prst="rect">
            <a:avLst/>
          </a:prstGeom>
        </p:spPr>
      </p:pic>
      <p:pic>
        <p:nvPicPr>
          <p:cNvPr id="4" name="Picture 3">
            <a:extLst>
              <a:ext uri="{FF2B5EF4-FFF2-40B4-BE49-F238E27FC236}">
                <a16:creationId xmlns:a16="http://schemas.microsoft.com/office/drawing/2014/main" id="{F19C216B-38EB-4F3A-AB15-31D8CFCBF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2"/>
            <a:ext cx="10342563" cy="8191163"/>
          </a:xfrm>
          <a:prstGeom prst="rect">
            <a:avLst/>
          </a:prstGeom>
        </p:spPr>
      </p:pic>
      <p:pic>
        <p:nvPicPr>
          <p:cNvPr id="5" name="Picture 4" descr="Lazard_AM_Logos_BlueBG.emf">
            <a:extLst>
              <a:ext uri="{FF2B5EF4-FFF2-40B4-BE49-F238E27FC236}">
                <a16:creationId xmlns:a16="http://schemas.microsoft.com/office/drawing/2014/main" id="{9C190242-B668-4BD0-A311-322AE96C0C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229" y="7129599"/>
            <a:ext cx="2082801" cy="572037"/>
          </a:xfrm>
          <a:prstGeom prst="rect">
            <a:avLst/>
          </a:prstGeom>
        </p:spPr>
      </p:pic>
      <p:sp>
        <p:nvSpPr>
          <p:cNvPr id="6" name="Rectangle 4">
            <a:extLst>
              <a:ext uri="{FF2B5EF4-FFF2-40B4-BE49-F238E27FC236}">
                <a16:creationId xmlns:a16="http://schemas.microsoft.com/office/drawing/2014/main" id="{E2F400F4-9754-4A72-9EB2-4C48792047C1}"/>
              </a:ext>
            </a:extLst>
          </p:cNvPr>
          <p:cNvSpPr>
            <a:spLocks noGrp="1" noChangeArrowheads="1"/>
          </p:cNvSpPr>
          <p:nvPr>
            <p:ph type="ctrTitle" sz="quarter"/>
          </p:nvPr>
        </p:nvSpPr>
        <p:spPr>
          <a:xfrm>
            <a:off x="820213" y="1919437"/>
            <a:ext cx="3661286" cy="1275344"/>
          </a:xfrm>
        </p:spPr>
        <p:txBody>
          <a:bodyPr anchor="b"/>
          <a:lstStyle>
            <a:lvl1pPr algn="l" rtl="0" eaLnBrk="1" fontAlgn="base" hangingPunct="1">
              <a:lnSpc>
                <a:spcPct val="100000"/>
              </a:lnSpc>
              <a:spcBef>
                <a:spcPts val="600"/>
              </a:spcBef>
              <a:spcAft>
                <a:spcPts val="600"/>
              </a:spcAft>
              <a:defRPr lang="en-US" sz="3600" b="0" kern="0" cap="all" spc="30" baseline="0" dirty="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7" name="Rectangle 5">
            <a:extLst>
              <a:ext uri="{FF2B5EF4-FFF2-40B4-BE49-F238E27FC236}">
                <a16:creationId xmlns:a16="http://schemas.microsoft.com/office/drawing/2014/main" id="{DCEB7494-9913-4128-AB79-C8FA4E0634B9}"/>
              </a:ext>
            </a:extLst>
          </p:cNvPr>
          <p:cNvSpPr>
            <a:spLocks noGrp="1" noChangeArrowheads="1"/>
          </p:cNvSpPr>
          <p:nvPr>
            <p:ph type="subTitle" idx="1"/>
          </p:nvPr>
        </p:nvSpPr>
        <p:spPr>
          <a:xfrm>
            <a:off x="823899" y="3462922"/>
            <a:ext cx="4148339" cy="936358"/>
          </a:xfrm>
        </p:spPr>
        <p:txBody>
          <a:bodyPr/>
          <a:lstStyle>
            <a:lvl1pPr marL="0" marR="0" indent="3387" algn="l" defTabSz="975437" rtl="0" eaLnBrk="0" fontAlgn="base" latinLnBrk="0" hangingPunct="0">
              <a:lnSpc>
                <a:spcPct val="90000"/>
              </a:lnSpc>
              <a:spcBef>
                <a:spcPct val="0"/>
              </a:spcBef>
              <a:spcAft>
                <a:spcPct val="0"/>
              </a:spcAft>
              <a:buClrTx/>
              <a:buSzTx/>
              <a:buFontTx/>
              <a:buNone/>
              <a:tabLst/>
              <a:defRPr lang="en-US" sz="2400" b="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a:buNone/>
              <a:defRPr lang="en-US" sz="2500" dirty="0" smtClean="0">
                <a:solidFill>
                  <a:schemeClr val="tx1"/>
                </a:solidFill>
                <a:latin typeface="Arial" pitchFamily="34" charset="0"/>
                <a:ea typeface="+mn-ea"/>
                <a:cs typeface="+mn-cs"/>
              </a:defRPr>
            </a:lvl2pPr>
            <a:lvl3pPr marL="0" indent="0">
              <a:buNone/>
              <a:defRPr lang="en-US" sz="2500" dirty="0" smtClean="0">
                <a:solidFill>
                  <a:schemeClr val="tx1"/>
                </a:solidFill>
                <a:latin typeface="Arial" pitchFamily="34" charset="0"/>
                <a:ea typeface="+mn-ea"/>
                <a:cs typeface="+mn-cs"/>
              </a:defRPr>
            </a:lvl3pPr>
            <a:lvl4pPr marL="0" indent="0">
              <a:buNone/>
              <a:defRPr lang="en-US" sz="2500" dirty="0" smtClean="0">
                <a:solidFill>
                  <a:schemeClr val="tx1"/>
                </a:solidFill>
                <a:latin typeface="Arial" pitchFamily="34" charset="0"/>
                <a:ea typeface="+mn-ea"/>
                <a:cs typeface="+mn-cs"/>
              </a:defRPr>
            </a:lvl4pPr>
            <a:lvl5pPr>
              <a:defRPr lang="en-US" sz="2500" b="0" dirty="0" smtClean="0">
                <a:solidFill>
                  <a:schemeClr val="tx1"/>
                </a:solidFill>
                <a:latin typeface="Arial" pitchFamily="34" charset="0"/>
                <a:ea typeface="+mn-ea"/>
                <a:cs typeface="+mn-cs"/>
              </a:defRPr>
            </a:lvl5pPr>
            <a:lvl6pPr marL="0" indent="3387">
              <a:buNone/>
              <a:defRPr lang="en-US" sz="2500" dirty="0" smtClean="0">
                <a:solidFill>
                  <a:schemeClr val="tx1"/>
                </a:solidFill>
                <a:latin typeface="Arial" pitchFamily="34" charset="0"/>
                <a:ea typeface="+mn-ea"/>
                <a:cs typeface="+mn-cs"/>
              </a:defRPr>
            </a:lvl6pPr>
          </a:lstStyle>
          <a:p>
            <a:r>
              <a:rPr lang="en-US"/>
              <a:t>Click to edit Master subtitle style</a:t>
            </a:r>
            <a:endParaRPr lang="en-US" dirty="0"/>
          </a:p>
        </p:txBody>
      </p:sp>
      <p:sp>
        <p:nvSpPr>
          <p:cNvPr id="8" name="Text Placeholder 8">
            <a:extLst>
              <a:ext uri="{FF2B5EF4-FFF2-40B4-BE49-F238E27FC236}">
                <a16:creationId xmlns:a16="http://schemas.microsoft.com/office/drawing/2014/main" id="{BE52722C-C9D1-47CC-A8DB-46BD3BD6A81F}"/>
              </a:ext>
            </a:extLst>
          </p:cNvPr>
          <p:cNvSpPr>
            <a:spLocks noGrp="1"/>
          </p:cNvSpPr>
          <p:nvPr>
            <p:ph type="body" sz="quarter" idx="10" hasCustomPrompt="1"/>
          </p:nvPr>
        </p:nvSpPr>
        <p:spPr>
          <a:xfrm>
            <a:off x="820213" y="6419006"/>
            <a:ext cx="4703771" cy="741604"/>
          </a:xfrm>
        </p:spPr>
        <p:txBody>
          <a:bodyPr anchor="b" anchorCtr="0"/>
          <a:lstStyle>
            <a:lvl1pPr>
              <a:spcBef>
                <a:spcPts val="100"/>
              </a:spcBef>
              <a:spcAft>
                <a:spcPts val="0"/>
              </a:spcAft>
              <a:defRPr sz="9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15" name="TextBox 14">
            <a:extLst>
              <a:ext uri="{FF2B5EF4-FFF2-40B4-BE49-F238E27FC236}">
                <a16:creationId xmlns:a16="http://schemas.microsoft.com/office/drawing/2014/main" id="{4EEAFEB9-4837-479A-859E-F23D889F9C1C}"/>
              </a:ext>
            </a:extLst>
          </p:cNvPr>
          <p:cNvSpPr txBox="1"/>
          <p:nvPr/>
        </p:nvSpPr>
        <p:spPr>
          <a:xfrm>
            <a:off x="820213" y="7430772"/>
            <a:ext cx="4703771" cy="230832"/>
          </a:xfrm>
          <a:prstGeom prst="rect">
            <a:avLst/>
          </a:prstGeom>
          <a:noFill/>
        </p:spPr>
        <p:txBody>
          <a:bodyPr wrap="square" lIns="0" tIns="91440" rIns="0" bIns="0" rtlCol="0" anchor="b">
            <a:spAutoFit/>
          </a:bodyPr>
          <a:lstStyle/>
          <a:p>
            <a:pPr algn="l"/>
            <a:r>
              <a:rPr lang="en-US" sz="1000" dirty="0">
                <a:solidFill>
                  <a:schemeClr val="bg1"/>
                </a:solidFill>
                <a:latin typeface="Roboto" panose="02000000000000000000" pitchFamily="2" charset="0"/>
              </a:rPr>
              <a:t>For Financial Professional Use Only. Not for Public Distribution.</a:t>
            </a:r>
          </a:p>
        </p:txBody>
      </p:sp>
      <p:pic>
        <p:nvPicPr>
          <p:cNvPr id="12" name="Picture 11" descr="Lazard_AM_Logos_BlueBG.emf">
            <a:extLst>
              <a:ext uri="{FF2B5EF4-FFF2-40B4-BE49-F238E27FC236}">
                <a16:creationId xmlns:a16="http://schemas.microsoft.com/office/drawing/2014/main" id="{D9E5A42D-1C07-4722-B774-84B2DF10CD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4229" y="7129599"/>
            <a:ext cx="2082801" cy="572037"/>
          </a:xfrm>
          <a:prstGeom prst="rect">
            <a:avLst/>
          </a:prstGeom>
        </p:spPr>
      </p:pic>
      <p:sp>
        <p:nvSpPr>
          <p:cNvPr id="13" name="TextBox 12">
            <a:extLst>
              <a:ext uri="{FF2B5EF4-FFF2-40B4-BE49-F238E27FC236}">
                <a16:creationId xmlns:a16="http://schemas.microsoft.com/office/drawing/2014/main" id="{DB88DA3C-F787-4636-9251-A9E1255BFFB9}"/>
              </a:ext>
            </a:extLst>
          </p:cNvPr>
          <p:cNvSpPr txBox="1"/>
          <p:nvPr userDrawn="1"/>
        </p:nvSpPr>
        <p:spPr>
          <a:xfrm>
            <a:off x="820213" y="7430772"/>
            <a:ext cx="4703771" cy="230832"/>
          </a:xfrm>
          <a:prstGeom prst="rect">
            <a:avLst/>
          </a:prstGeom>
          <a:noFill/>
        </p:spPr>
        <p:txBody>
          <a:bodyPr wrap="square" lIns="0" tIns="91440" rIns="0" bIns="0" rtlCol="0" anchor="b">
            <a:spAutoFit/>
          </a:bodyPr>
          <a:lstStyle/>
          <a:p>
            <a:pPr algn="l"/>
            <a:r>
              <a:rPr lang="en-US" sz="1000" dirty="0">
                <a:solidFill>
                  <a:schemeClr val="bg1"/>
                </a:solidFill>
                <a:latin typeface="Roboto" panose="02000000000000000000" pitchFamily="2" charset="0"/>
              </a:rPr>
              <a:t>For Financial Professional Use Only. Not for Public Distribution.</a:t>
            </a:r>
          </a:p>
        </p:txBody>
      </p:sp>
    </p:spTree>
    <p:extLst>
      <p:ext uri="{BB962C8B-B14F-4D97-AF65-F5344CB8AC3E}">
        <p14:creationId xmlns:p14="http://schemas.microsoft.com/office/powerpoint/2010/main" val="4027615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Bio (No Phot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E914-035D-4A6D-BFF6-F4638F5B2302}"/>
              </a:ext>
            </a:extLst>
          </p:cNvPr>
          <p:cNvSpPr>
            <a:spLocks noGrp="1"/>
          </p:cNvSpPr>
          <p:nvPr>
            <p:ph type="title"/>
          </p:nvPr>
        </p:nvSpPr>
        <p:spPr>
          <a:xfrm>
            <a:off x="578879" y="763525"/>
            <a:ext cx="9184803" cy="351773"/>
          </a:xfrm>
        </p:spPr>
        <p:txBody>
          <a:bodyPr/>
          <a:lstStyle>
            <a:lvl1pPr>
              <a:defRPr b="0">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A3EDEA06-6A59-4657-A91B-A4B2AAFD26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8" name="Picture 7">
            <a:extLst>
              <a:ext uri="{FF2B5EF4-FFF2-40B4-BE49-F238E27FC236}">
                <a16:creationId xmlns:a16="http://schemas.microsoft.com/office/drawing/2014/main" id="{E4162BF4-DF3B-4E77-B531-013CB292DF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9" name="TextBox 8">
            <a:extLst>
              <a:ext uri="{FF2B5EF4-FFF2-40B4-BE49-F238E27FC236}">
                <a16:creationId xmlns:a16="http://schemas.microsoft.com/office/drawing/2014/main" id="{B96B48E7-8A99-4CB5-8862-137E0AA88A29}"/>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5">
            <a:extLst>
              <a:ext uri="{FF2B5EF4-FFF2-40B4-BE49-F238E27FC236}">
                <a16:creationId xmlns:a16="http://schemas.microsoft.com/office/drawing/2014/main" id="{E33411D6-5BEE-482E-BAD0-73F5E5C34244}"/>
              </a:ext>
            </a:extLst>
          </p:cNvPr>
          <p:cNvSpPr>
            <a:spLocks noGrp="1"/>
          </p:cNvSpPr>
          <p:nvPr>
            <p:ph type="body" sz="quarter" idx="12"/>
          </p:nvPr>
        </p:nvSpPr>
        <p:spPr>
          <a:xfrm>
            <a:off x="578880" y="1731506"/>
            <a:ext cx="9184246" cy="1369606"/>
          </a:xfrm>
        </p:spPr>
        <p:txBody>
          <a:bodyPr/>
          <a:lstStyle>
            <a:lvl1pPr>
              <a:spcBef>
                <a:spcPts val="1800"/>
              </a:spcBef>
              <a:spcAft>
                <a:spcPts val="0"/>
              </a:spcAft>
              <a:defRPr b="1">
                <a:solidFill>
                  <a:schemeClr val="accent5"/>
                </a:solidFill>
              </a:defRPr>
            </a:lvl1pPr>
            <a:lvl2pPr marL="0" indent="0">
              <a:spcBef>
                <a:spcPts val="0"/>
              </a:spcBef>
              <a:spcAft>
                <a:spcPts val="0"/>
              </a:spcAft>
              <a:buNone/>
              <a:defRPr sz="1400" b="1" i="0"/>
            </a:lvl2pPr>
            <a:lvl3pPr marL="0" indent="0">
              <a:buNone/>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a:extLst>
              <a:ext uri="{FF2B5EF4-FFF2-40B4-BE49-F238E27FC236}">
                <a16:creationId xmlns:a16="http://schemas.microsoft.com/office/drawing/2014/main" id="{0BF16E7F-4E01-4E1E-8957-CC2BF7D3496D}"/>
              </a:ext>
            </a:extLst>
          </p:cNvPr>
          <p:cNvSpPr>
            <a:spLocks noGrp="1"/>
          </p:cNvSpPr>
          <p:nvPr>
            <p:ph type="body" sz="quarter" idx="13"/>
          </p:nvPr>
        </p:nvSpPr>
        <p:spPr>
          <a:xfrm>
            <a:off x="578880" y="1131880"/>
            <a:ext cx="9184801" cy="278245"/>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lang="en-US" sz="2000" b="0" dirty="0" smtClean="0">
                <a:solidFill>
                  <a:srgbClr val="0582BE"/>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B331FC16-7413-4D6B-A236-B543141D22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3" name="Picture 12">
            <a:extLst>
              <a:ext uri="{FF2B5EF4-FFF2-40B4-BE49-F238E27FC236}">
                <a16:creationId xmlns:a16="http://schemas.microsoft.com/office/drawing/2014/main" id="{C8D1EA98-86C1-4427-88DB-4735D39D3B2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4" name="TextBox 13">
            <a:extLst>
              <a:ext uri="{FF2B5EF4-FFF2-40B4-BE49-F238E27FC236}">
                <a16:creationId xmlns:a16="http://schemas.microsoft.com/office/drawing/2014/main" id="{F58BDFEF-6000-4426-835E-45F240793D80}"/>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50157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bs">
    <p:spTree>
      <p:nvGrpSpPr>
        <p:cNvPr id="1" name=""/>
        <p:cNvGrpSpPr/>
        <p:nvPr/>
      </p:nvGrpSpPr>
      <p:grpSpPr>
        <a:xfrm>
          <a:off x="0" y="0"/>
          <a:ext cx="0" cy="0"/>
          <a:chOff x="0" y="0"/>
          <a:chExt cx="0" cy="0"/>
        </a:xfrm>
      </p:grpSpPr>
      <p:cxnSp>
        <p:nvCxnSpPr>
          <p:cNvPr id="9" name="Straight Connector 8"/>
          <p:cNvCxnSpPr/>
          <p:nvPr/>
        </p:nvCxnSpPr>
        <p:spPr bwMode="gray">
          <a:xfrm>
            <a:off x="485776" y="2465987"/>
            <a:ext cx="9372600" cy="0"/>
          </a:xfrm>
          <a:prstGeom prst="line">
            <a:avLst/>
          </a:prstGeom>
          <a:ln w="9525">
            <a:solidFill>
              <a:srgbClr val="222A3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gray">
          <a:xfrm>
            <a:off x="485776" y="5026095"/>
            <a:ext cx="9372600" cy="0"/>
          </a:xfrm>
          <a:prstGeom prst="line">
            <a:avLst/>
          </a:prstGeom>
          <a:ln w="9525">
            <a:solidFill>
              <a:srgbClr val="222A3B"/>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97602" y="3204525"/>
            <a:ext cx="2948947" cy="1239503"/>
          </a:xfrm>
          <a:prstGeom prst="rect">
            <a:avLst/>
          </a:prstGeom>
          <a:noFill/>
        </p:spPr>
        <p:txBody>
          <a:bodyPr wrap="square" lIns="89086" tIns="44544" rIns="89086" bIns="44544" rtlCol="0">
            <a:spAutoFit/>
          </a:bodyPr>
          <a:lstStyle/>
          <a:p>
            <a:pPr algn="ctr"/>
            <a:r>
              <a:rPr lang="en-US" sz="8300" b="1" dirty="0">
                <a:solidFill>
                  <a:srgbClr val="222A3B"/>
                </a:solidFill>
                <a:latin typeface="Roboto" panose="02000000000000000000" pitchFamily="2" charset="0"/>
                <a:ea typeface="Roboto" panose="02000000000000000000" pitchFamily="2" charset="0"/>
                <a:cs typeface="Roboto" panose="02000000000000000000" pitchFamily="2" charset="0"/>
              </a:rPr>
              <a:t>TAB</a:t>
            </a:r>
          </a:p>
        </p:txBody>
      </p:sp>
      <p:cxnSp>
        <p:nvCxnSpPr>
          <p:cNvPr id="6" name="Straight Connector 5"/>
          <p:cNvCxnSpPr/>
          <p:nvPr/>
        </p:nvCxnSpPr>
        <p:spPr bwMode="gray">
          <a:xfrm>
            <a:off x="485776" y="2465987"/>
            <a:ext cx="9372600" cy="0"/>
          </a:xfrm>
          <a:prstGeom prst="line">
            <a:avLst/>
          </a:prstGeom>
          <a:ln w="9525">
            <a:solidFill>
              <a:srgbClr val="222A3B"/>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gray">
          <a:xfrm>
            <a:off x="485776" y="5026095"/>
            <a:ext cx="9372600" cy="0"/>
          </a:xfrm>
          <a:prstGeom prst="line">
            <a:avLst/>
          </a:prstGeom>
          <a:ln w="9525">
            <a:solidFill>
              <a:srgbClr val="222A3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7784FFF-6735-43F3-A773-3079A8560036}"/>
              </a:ext>
            </a:extLst>
          </p:cNvPr>
          <p:cNvSpPr txBox="1"/>
          <p:nvPr userDrawn="1"/>
        </p:nvSpPr>
        <p:spPr>
          <a:xfrm>
            <a:off x="3697602" y="3204525"/>
            <a:ext cx="2948947" cy="1239503"/>
          </a:xfrm>
          <a:prstGeom prst="rect">
            <a:avLst/>
          </a:prstGeom>
          <a:noFill/>
        </p:spPr>
        <p:txBody>
          <a:bodyPr wrap="square" lIns="89086" tIns="44544" rIns="89086" bIns="44544" rtlCol="0">
            <a:spAutoFit/>
          </a:bodyPr>
          <a:lstStyle/>
          <a:p>
            <a:pPr algn="ctr"/>
            <a:r>
              <a:rPr lang="en-US" sz="8300" b="1" dirty="0">
                <a:solidFill>
                  <a:srgbClr val="222A3B"/>
                </a:solidFill>
                <a:latin typeface="Roboto" panose="02000000000000000000" pitchFamily="2" charset="0"/>
                <a:ea typeface="Roboto" panose="02000000000000000000" pitchFamily="2" charset="0"/>
                <a:cs typeface="Roboto" panose="02000000000000000000" pitchFamily="2" charset="0"/>
              </a:rPr>
              <a:t>TAB</a:t>
            </a:r>
          </a:p>
        </p:txBody>
      </p:sp>
      <p:cxnSp>
        <p:nvCxnSpPr>
          <p:cNvPr id="11" name="Straight Connector 10">
            <a:extLst>
              <a:ext uri="{FF2B5EF4-FFF2-40B4-BE49-F238E27FC236}">
                <a16:creationId xmlns:a16="http://schemas.microsoft.com/office/drawing/2014/main" id="{F10DC37C-AAC8-4A7D-AE59-58D74F85CEE7}"/>
              </a:ext>
            </a:extLst>
          </p:cNvPr>
          <p:cNvCxnSpPr/>
          <p:nvPr userDrawn="1"/>
        </p:nvCxnSpPr>
        <p:spPr bwMode="gray">
          <a:xfrm>
            <a:off x="485776" y="2465987"/>
            <a:ext cx="9372600" cy="0"/>
          </a:xfrm>
          <a:prstGeom prst="line">
            <a:avLst/>
          </a:prstGeom>
          <a:ln w="9525">
            <a:solidFill>
              <a:srgbClr val="222A3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AF93A7C-B3E9-4B95-A651-952B06F864C6}"/>
              </a:ext>
            </a:extLst>
          </p:cNvPr>
          <p:cNvCxnSpPr/>
          <p:nvPr userDrawn="1"/>
        </p:nvCxnSpPr>
        <p:spPr bwMode="gray">
          <a:xfrm>
            <a:off x="485776" y="5026095"/>
            <a:ext cx="9372600" cy="0"/>
          </a:xfrm>
          <a:prstGeom prst="line">
            <a:avLst/>
          </a:prstGeom>
          <a:ln w="9525">
            <a:solidFill>
              <a:srgbClr val="222A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31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F7046B-A367-411F-8CC0-13EBBDC9AC27}"/>
              </a:ext>
            </a:extLst>
          </p:cNvPr>
          <p:cNvSpPr/>
          <p:nvPr/>
        </p:nvSpPr>
        <p:spPr bwMode="auto">
          <a:xfrm rot="16200000">
            <a:off x="1025209" y="1310953"/>
            <a:ext cx="1188720" cy="1187302"/>
          </a:xfrm>
          <a:prstGeom prst="rect">
            <a:avLst/>
          </a:prstGeom>
          <a:noFill/>
          <a:ln w="12700" cap="flat" cmpd="sng" algn="ctr">
            <a:solidFill>
              <a:srgbClr val="003764"/>
            </a:solidFill>
            <a:prstDash val="solid"/>
            <a:round/>
            <a:headEnd type="none" w="med" len="med"/>
            <a:tailEnd type="none" w="med" len="med"/>
          </a:ln>
          <a:effectLst/>
        </p:spPr>
        <p:txBody>
          <a:bodyPr vert="horz" wrap="square" lIns="44227" tIns="44227" rIns="44227" bIns="44227" numCol="1" rtlCol="0" anchor="b" anchorCtr="0" compatLnSpc="1">
            <a:prstTxWarp prst="textNoShape">
              <a:avLst/>
            </a:prstTxWarp>
            <a:noAutofit/>
          </a:bodyPr>
          <a:lstStyle/>
          <a:p>
            <a:pPr marL="0" marR="0" indent="0" algn="ctr" defTabSz="884499" rtl="0" eaLnBrk="0" fontAlgn="base" latinLnBrk="0" hangingPunct="0">
              <a:lnSpc>
                <a:spcPct val="90000"/>
              </a:lnSpc>
              <a:spcBef>
                <a:spcPct val="0"/>
              </a:spcBef>
              <a:spcAft>
                <a:spcPct val="0"/>
              </a:spcAft>
              <a:buClrTx/>
              <a:buSzTx/>
              <a:buFontTx/>
              <a:buNone/>
              <a:tabLst/>
            </a:pPr>
            <a:endParaRPr kumimoji="0" lang="de-DE" sz="2322" b="1" i="0" u="none" strike="noStrike" cap="none" normalizeH="0" baseline="0" dirty="0">
              <a:ln>
                <a:noFill/>
              </a:ln>
              <a:solidFill>
                <a:srgbClr val="003764"/>
              </a:solidFill>
              <a:effectLst/>
              <a:latin typeface="Roboto" panose="02000000000000000000" pitchFamily="2" charset="0"/>
            </a:endParaRPr>
          </a:p>
        </p:txBody>
      </p:sp>
      <p:sp>
        <p:nvSpPr>
          <p:cNvPr id="14" name="Text Placeholder 13"/>
          <p:cNvSpPr>
            <a:spLocks noGrp="1"/>
          </p:cNvSpPr>
          <p:nvPr>
            <p:ph type="body" sz="quarter" idx="12"/>
          </p:nvPr>
        </p:nvSpPr>
        <p:spPr>
          <a:xfrm>
            <a:off x="1025918" y="1458757"/>
            <a:ext cx="1187302" cy="1054583"/>
          </a:xfrm>
          <a:noFill/>
        </p:spPr>
        <p:txBody>
          <a:bodyPr wrap="square" lIns="89090" tIns="44545" rIns="89090" bIns="44545" rtlCol="0" anchor="b" anchorCtr="0">
            <a:spAutoFit/>
          </a:bodyPr>
          <a:lstStyle>
            <a:lvl1pPr algn="ctr" rtl="0" eaLnBrk="0" fontAlgn="base" hangingPunct="0">
              <a:lnSpc>
                <a:spcPct val="90000"/>
              </a:lnSpc>
              <a:spcBef>
                <a:spcPct val="0"/>
              </a:spcBef>
              <a:spcAft>
                <a:spcPct val="0"/>
              </a:spcAft>
              <a:defRPr lang="en-US" sz="6965" b="1" kern="1200" smtClean="0">
                <a:solidFill>
                  <a:srgbClr val="003764"/>
                </a:solidFill>
                <a:latin typeface="Roboto" panose="02000000000000000000" pitchFamily="2" charset="0"/>
                <a:ea typeface="Roboto" panose="02000000000000000000" pitchFamily="2" charset="0"/>
                <a:cs typeface="Roboto" panose="02000000000000000000" pitchFamily="2" charset="0"/>
              </a:defRPr>
            </a:lvl1pPr>
            <a:lvl2pPr algn="r" rtl="0" eaLnBrk="0" fontAlgn="base" hangingPunct="0">
              <a:lnSpc>
                <a:spcPct val="90000"/>
              </a:lnSpc>
              <a:spcBef>
                <a:spcPct val="0"/>
              </a:spcBef>
              <a:spcAft>
                <a:spcPct val="0"/>
              </a:spcAft>
              <a:defRPr lang="en-US" sz="8300" b="1" kern="1200" dirty="0" smtClean="0">
                <a:solidFill>
                  <a:srgbClr val="222A3B"/>
                </a:solidFill>
                <a:latin typeface="Garamond" pitchFamily="18" charset="0"/>
                <a:ea typeface="+mn-ea"/>
                <a:cs typeface="+mn-cs"/>
              </a:defRPr>
            </a:lvl2pPr>
            <a:lvl3pPr algn="r" rtl="0" eaLnBrk="0" fontAlgn="base" hangingPunct="0">
              <a:lnSpc>
                <a:spcPct val="90000"/>
              </a:lnSpc>
              <a:spcBef>
                <a:spcPct val="0"/>
              </a:spcBef>
              <a:spcAft>
                <a:spcPct val="0"/>
              </a:spcAft>
              <a:defRPr lang="en-US" sz="8300" b="1" kern="1200" dirty="0" smtClean="0">
                <a:solidFill>
                  <a:srgbClr val="222A3B"/>
                </a:solidFill>
                <a:latin typeface="Garamond" pitchFamily="18" charset="0"/>
                <a:ea typeface="+mn-ea"/>
                <a:cs typeface="+mn-cs"/>
              </a:defRPr>
            </a:lvl3pPr>
            <a:lvl4pPr algn="r" rtl="0" eaLnBrk="0" fontAlgn="base" hangingPunct="0">
              <a:lnSpc>
                <a:spcPct val="90000"/>
              </a:lnSpc>
              <a:spcBef>
                <a:spcPct val="0"/>
              </a:spcBef>
              <a:spcAft>
                <a:spcPct val="0"/>
              </a:spcAft>
              <a:defRPr lang="en-US" sz="8300" b="1" kern="1200" dirty="0" smtClean="0">
                <a:solidFill>
                  <a:srgbClr val="222A3B"/>
                </a:solidFill>
                <a:latin typeface="Garamond" pitchFamily="18" charset="0"/>
                <a:ea typeface="+mn-ea"/>
                <a:cs typeface="+mn-cs"/>
              </a:defRPr>
            </a:lvl4pPr>
            <a:lvl5pPr algn="r" rtl="0" eaLnBrk="0" fontAlgn="base" hangingPunct="0">
              <a:lnSpc>
                <a:spcPct val="90000"/>
              </a:lnSpc>
              <a:spcBef>
                <a:spcPct val="0"/>
              </a:spcBef>
              <a:spcAft>
                <a:spcPct val="0"/>
              </a:spcAft>
              <a:defRPr lang="en-US" sz="8300" b="1" kern="1200" dirty="0" smtClean="0">
                <a:solidFill>
                  <a:srgbClr val="222A3B"/>
                </a:solidFill>
                <a:latin typeface="Garamond" pitchFamily="18" charset="0"/>
                <a:ea typeface="+mn-ea"/>
                <a:cs typeface="+mn-cs"/>
              </a:defRPr>
            </a:lvl5pPr>
          </a:lstStyle>
          <a:p>
            <a:pPr lvl="0"/>
            <a:r>
              <a:rPr lang="en-US"/>
              <a:t>Click to edit Master text styles</a:t>
            </a:r>
          </a:p>
        </p:txBody>
      </p:sp>
      <p:sp>
        <p:nvSpPr>
          <p:cNvPr id="2" name="Rectangle 1">
            <a:extLst>
              <a:ext uri="{FF2B5EF4-FFF2-40B4-BE49-F238E27FC236}">
                <a16:creationId xmlns:a16="http://schemas.microsoft.com/office/drawing/2014/main" id="{86D4B242-AB9C-46DB-8CE6-91ED8D5EEF0E}"/>
              </a:ext>
            </a:extLst>
          </p:cNvPr>
          <p:cNvSpPr/>
          <p:nvPr/>
        </p:nvSpPr>
        <p:spPr bwMode="auto">
          <a:xfrm>
            <a:off x="2463015" y="2412896"/>
            <a:ext cx="6964518" cy="86069"/>
          </a:xfrm>
          <a:custGeom>
            <a:avLst/>
            <a:gdLst>
              <a:gd name="connsiteX0" fmla="*/ 0 w 7221039"/>
              <a:gd name="connsiteY0" fmla="*/ 0 h 68958"/>
              <a:gd name="connsiteX1" fmla="*/ 7221039 w 7221039"/>
              <a:gd name="connsiteY1" fmla="*/ 0 h 68958"/>
              <a:gd name="connsiteX2" fmla="*/ 7221039 w 7221039"/>
              <a:gd name="connsiteY2" fmla="*/ 68958 h 68958"/>
              <a:gd name="connsiteX3" fmla="*/ 0 w 7221039"/>
              <a:gd name="connsiteY3" fmla="*/ 68958 h 68958"/>
              <a:gd name="connsiteX4" fmla="*/ 0 w 7221039"/>
              <a:gd name="connsiteY4" fmla="*/ 0 h 68958"/>
              <a:gd name="connsiteX0" fmla="*/ 0 w 7221039"/>
              <a:gd name="connsiteY0" fmla="*/ 0 h 68958"/>
              <a:gd name="connsiteX1" fmla="*/ 7221039 w 7221039"/>
              <a:gd name="connsiteY1" fmla="*/ 0 h 68958"/>
              <a:gd name="connsiteX2" fmla="*/ 7221039 w 7221039"/>
              <a:gd name="connsiteY2" fmla="*/ 68958 h 68958"/>
              <a:gd name="connsiteX3" fmla="*/ 0 w 7221039"/>
              <a:gd name="connsiteY3" fmla="*/ 68958 h 68958"/>
              <a:gd name="connsiteX4" fmla="*/ 0 w 7221039"/>
              <a:gd name="connsiteY4" fmla="*/ 0 h 68958"/>
              <a:gd name="connsiteX0" fmla="*/ 0 w 7221039"/>
              <a:gd name="connsiteY0" fmla="*/ 6724 h 75682"/>
              <a:gd name="connsiteX1" fmla="*/ 7160528 w 7221039"/>
              <a:gd name="connsiteY1" fmla="*/ 0 h 75682"/>
              <a:gd name="connsiteX2" fmla="*/ 7221039 w 7221039"/>
              <a:gd name="connsiteY2" fmla="*/ 75682 h 75682"/>
              <a:gd name="connsiteX3" fmla="*/ 0 w 7221039"/>
              <a:gd name="connsiteY3" fmla="*/ 75682 h 75682"/>
              <a:gd name="connsiteX4" fmla="*/ 0 w 7221039"/>
              <a:gd name="connsiteY4" fmla="*/ 6724 h 7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039" h="75682">
                <a:moveTo>
                  <a:pt x="0" y="6724"/>
                </a:moveTo>
                <a:lnTo>
                  <a:pt x="7160528" y="0"/>
                </a:lnTo>
                <a:lnTo>
                  <a:pt x="7221039" y="75682"/>
                </a:lnTo>
                <a:lnTo>
                  <a:pt x="0" y="75682"/>
                </a:lnTo>
                <a:lnTo>
                  <a:pt x="0" y="6724"/>
                </a:lnTo>
                <a:close/>
              </a:path>
            </a:pathLst>
          </a:custGeom>
          <a:gradFill flip="none" rotWithShape="1">
            <a:gsLst>
              <a:gs pos="100000">
                <a:srgbClr val="00B4AF"/>
              </a:gs>
              <a:gs pos="74000">
                <a:srgbClr val="0582BE"/>
              </a:gs>
              <a:gs pos="0">
                <a:srgbClr val="003764"/>
              </a:gs>
            </a:gsLst>
            <a:lin ang="0" scaled="0"/>
            <a:tileRect/>
          </a:gradFill>
          <a:ln w="1270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rgbClr val="003399"/>
              </a:solidFill>
              <a:effectLst/>
              <a:latin typeface="Roboto" panose="02000000000000000000" pitchFamily="2" charset="0"/>
            </a:endParaRPr>
          </a:p>
        </p:txBody>
      </p:sp>
      <p:sp>
        <p:nvSpPr>
          <p:cNvPr id="10" name="Text Placeholder 9">
            <a:extLst>
              <a:ext uri="{FF2B5EF4-FFF2-40B4-BE49-F238E27FC236}">
                <a16:creationId xmlns:a16="http://schemas.microsoft.com/office/drawing/2014/main" id="{AE8BBD28-750B-44F1-9AC2-8444A89FFBC7}"/>
              </a:ext>
            </a:extLst>
          </p:cNvPr>
          <p:cNvSpPr>
            <a:spLocks noGrp="1"/>
          </p:cNvSpPr>
          <p:nvPr>
            <p:ph type="body" sz="quarter" idx="15"/>
          </p:nvPr>
        </p:nvSpPr>
        <p:spPr>
          <a:xfrm>
            <a:off x="1090191" y="2793887"/>
            <a:ext cx="8536934" cy="553998"/>
          </a:xfrm>
          <a:noFill/>
          <a:ln w="12700">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lang="en-US" sz="4000" b="0" kern="1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6" name="Rectangle 5">
            <a:extLst>
              <a:ext uri="{FF2B5EF4-FFF2-40B4-BE49-F238E27FC236}">
                <a16:creationId xmlns:a16="http://schemas.microsoft.com/office/drawing/2014/main" id="{8FE5E9D5-0E91-4220-95D8-CA644C972B68}"/>
              </a:ext>
            </a:extLst>
          </p:cNvPr>
          <p:cNvSpPr/>
          <p:nvPr userDrawn="1"/>
        </p:nvSpPr>
        <p:spPr bwMode="auto">
          <a:xfrm rot="16200000">
            <a:off x="1025209" y="1310953"/>
            <a:ext cx="1188720" cy="1187302"/>
          </a:xfrm>
          <a:prstGeom prst="rect">
            <a:avLst/>
          </a:prstGeom>
          <a:noFill/>
          <a:ln w="12700" cap="flat" cmpd="sng" algn="ctr">
            <a:solidFill>
              <a:srgbClr val="003764"/>
            </a:solidFill>
            <a:prstDash val="solid"/>
            <a:round/>
            <a:headEnd type="none" w="med" len="med"/>
            <a:tailEnd type="none" w="med" len="med"/>
          </a:ln>
          <a:effectLst/>
        </p:spPr>
        <p:txBody>
          <a:bodyPr vert="horz" wrap="square" lIns="44227" tIns="44227" rIns="44227" bIns="44227" numCol="1" rtlCol="0" anchor="b" anchorCtr="0" compatLnSpc="1">
            <a:prstTxWarp prst="textNoShape">
              <a:avLst/>
            </a:prstTxWarp>
            <a:noAutofit/>
          </a:bodyPr>
          <a:lstStyle/>
          <a:p>
            <a:pPr marL="0" marR="0" indent="0" algn="ctr" defTabSz="884499" rtl="0" eaLnBrk="0" fontAlgn="base" latinLnBrk="0" hangingPunct="0">
              <a:lnSpc>
                <a:spcPct val="90000"/>
              </a:lnSpc>
              <a:spcBef>
                <a:spcPct val="0"/>
              </a:spcBef>
              <a:spcAft>
                <a:spcPct val="0"/>
              </a:spcAft>
              <a:buClrTx/>
              <a:buSzTx/>
              <a:buFontTx/>
              <a:buNone/>
              <a:tabLst/>
            </a:pPr>
            <a:endParaRPr kumimoji="0" lang="de-DE" sz="2322" b="1" i="0" u="none" strike="noStrike" cap="none" normalizeH="0" baseline="0" dirty="0">
              <a:ln>
                <a:noFill/>
              </a:ln>
              <a:solidFill>
                <a:srgbClr val="003764"/>
              </a:solidFill>
              <a:effectLst/>
              <a:latin typeface="Roboto" panose="02000000000000000000" pitchFamily="2" charset="0"/>
            </a:endParaRPr>
          </a:p>
        </p:txBody>
      </p:sp>
      <p:sp>
        <p:nvSpPr>
          <p:cNvPr id="7" name="Rectangle 1">
            <a:extLst>
              <a:ext uri="{FF2B5EF4-FFF2-40B4-BE49-F238E27FC236}">
                <a16:creationId xmlns:a16="http://schemas.microsoft.com/office/drawing/2014/main" id="{10471BA6-F271-4511-A75F-495813F47CB4}"/>
              </a:ext>
            </a:extLst>
          </p:cNvPr>
          <p:cNvSpPr/>
          <p:nvPr userDrawn="1"/>
        </p:nvSpPr>
        <p:spPr bwMode="auto">
          <a:xfrm>
            <a:off x="2463015" y="2412896"/>
            <a:ext cx="6964518" cy="86069"/>
          </a:xfrm>
          <a:custGeom>
            <a:avLst/>
            <a:gdLst>
              <a:gd name="connsiteX0" fmla="*/ 0 w 7221039"/>
              <a:gd name="connsiteY0" fmla="*/ 0 h 68958"/>
              <a:gd name="connsiteX1" fmla="*/ 7221039 w 7221039"/>
              <a:gd name="connsiteY1" fmla="*/ 0 h 68958"/>
              <a:gd name="connsiteX2" fmla="*/ 7221039 w 7221039"/>
              <a:gd name="connsiteY2" fmla="*/ 68958 h 68958"/>
              <a:gd name="connsiteX3" fmla="*/ 0 w 7221039"/>
              <a:gd name="connsiteY3" fmla="*/ 68958 h 68958"/>
              <a:gd name="connsiteX4" fmla="*/ 0 w 7221039"/>
              <a:gd name="connsiteY4" fmla="*/ 0 h 68958"/>
              <a:gd name="connsiteX0" fmla="*/ 0 w 7221039"/>
              <a:gd name="connsiteY0" fmla="*/ 0 h 68958"/>
              <a:gd name="connsiteX1" fmla="*/ 7221039 w 7221039"/>
              <a:gd name="connsiteY1" fmla="*/ 0 h 68958"/>
              <a:gd name="connsiteX2" fmla="*/ 7221039 w 7221039"/>
              <a:gd name="connsiteY2" fmla="*/ 68958 h 68958"/>
              <a:gd name="connsiteX3" fmla="*/ 0 w 7221039"/>
              <a:gd name="connsiteY3" fmla="*/ 68958 h 68958"/>
              <a:gd name="connsiteX4" fmla="*/ 0 w 7221039"/>
              <a:gd name="connsiteY4" fmla="*/ 0 h 68958"/>
              <a:gd name="connsiteX0" fmla="*/ 0 w 7221039"/>
              <a:gd name="connsiteY0" fmla="*/ 6724 h 75682"/>
              <a:gd name="connsiteX1" fmla="*/ 7160528 w 7221039"/>
              <a:gd name="connsiteY1" fmla="*/ 0 h 75682"/>
              <a:gd name="connsiteX2" fmla="*/ 7221039 w 7221039"/>
              <a:gd name="connsiteY2" fmla="*/ 75682 h 75682"/>
              <a:gd name="connsiteX3" fmla="*/ 0 w 7221039"/>
              <a:gd name="connsiteY3" fmla="*/ 75682 h 75682"/>
              <a:gd name="connsiteX4" fmla="*/ 0 w 7221039"/>
              <a:gd name="connsiteY4" fmla="*/ 6724 h 7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039" h="75682">
                <a:moveTo>
                  <a:pt x="0" y="6724"/>
                </a:moveTo>
                <a:lnTo>
                  <a:pt x="7160528" y="0"/>
                </a:lnTo>
                <a:lnTo>
                  <a:pt x="7221039" y="75682"/>
                </a:lnTo>
                <a:lnTo>
                  <a:pt x="0" y="75682"/>
                </a:lnTo>
                <a:lnTo>
                  <a:pt x="0" y="6724"/>
                </a:lnTo>
                <a:close/>
              </a:path>
            </a:pathLst>
          </a:custGeom>
          <a:gradFill flip="none" rotWithShape="1">
            <a:gsLst>
              <a:gs pos="100000">
                <a:srgbClr val="00B4AF"/>
              </a:gs>
              <a:gs pos="74000">
                <a:srgbClr val="0582BE"/>
              </a:gs>
              <a:gs pos="0">
                <a:srgbClr val="003764"/>
              </a:gs>
            </a:gsLst>
            <a:lin ang="0" scaled="0"/>
            <a:tileRect/>
          </a:gradFill>
          <a:ln w="1270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rgbClr val="003399"/>
              </a:solidFill>
              <a:effectLst/>
              <a:latin typeface="Roboto" panose="02000000000000000000" pitchFamily="2" charset="0"/>
            </a:endParaRPr>
          </a:p>
        </p:txBody>
      </p:sp>
    </p:spTree>
    <p:extLst>
      <p:ext uri="{BB962C8B-B14F-4D97-AF65-F5344CB8AC3E}">
        <p14:creationId xmlns:p14="http://schemas.microsoft.com/office/powerpoint/2010/main" val="682102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8BBD28-750B-44F1-9AC2-8444A89FFBC7}"/>
              </a:ext>
            </a:extLst>
          </p:cNvPr>
          <p:cNvSpPr>
            <a:spLocks noGrp="1"/>
          </p:cNvSpPr>
          <p:nvPr>
            <p:ph type="body" sz="quarter" idx="15"/>
          </p:nvPr>
        </p:nvSpPr>
        <p:spPr>
          <a:xfrm>
            <a:off x="989705" y="3106483"/>
            <a:ext cx="8536934" cy="307777"/>
          </a:xfrm>
          <a:noFill/>
          <a:ln w="12700">
            <a:noFill/>
            <a:miter lim="800000"/>
            <a:headEnd/>
            <a:tailEnd/>
          </a:ln>
          <a:effectLst/>
        </p:spPr>
        <p:txBody>
          <a:bodyPr vert="horz" wrap="square" lIns="0" tIns="0" rIns="0" bIns="0" numCol="1" anchor="t" anchorCtr="0" compatLnSpc="1">
            <a:prstTxWarp prst="textNoShape">
              <a:avLst/>
            </a:prstTxWarp>
          </a:bodyPr>
          <a:lstStyle>
            <a:lvl1pPr marL="457200" indent="-457200" algn="l" rtl="0" eaLnBrk="0" fontAlgn="base" hangingPunct="0">
              <a:lnSpc>
                <a:spcPct val="100000"/>
              </a:lnSpc>
              <a:spcBef>
                <a:spcPct val="0"/>
              </a:spcBef>
              <a:spcAft>
                <a:spcPts val="800"/>
              </a:spcAft>
              <a:buFont typeface="+mj-lt"/>
              <a:buAutoNum type="alphaUcPeriod"/>
              <a:defRPr lang="en-US" sz="2000" b="0" kern="1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lvl1pPr>
            <a:lvl2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2pPr>
            <a:lvl3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3pPr>
            <a:lvl4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4pPr>
            <a:lvl5pPr algn="l" rtl="0" eaLnBrk="1" fontAlgn="base" hangingPunct="1">
              <a:lnSpc>
                <a:spcPct val="90000"/>
              </a:lnSpc>
              <a:spcBef>
                <a:spcPct val="0"/>
              </a:spcBef>
              <a:spcAft>
                <a:spcPct val="0"/>
              </a:spcAft>
              <a:defRPr lang="en-US" sz="1900" b="0" dirty="0" smtClean="0">
                <a:solidFill>
                  <a:schemeClr val="tx1"/>
                </a:solidFill>
                <a:latin typeface="Arial" pitchFamily="34" charset="0"/>
                <a:ea typeface="+mj-ea"/>
                <a:cs typeface="Arial" pitchFamily="34" charset="0"/>
              </a:defRPr>
            </a:lvl5pPr>
          </a:lstStyle>
          <a:p>
            <a:pPr lvl="0"/>
            <a:r>
              <a:rPr lang="en-US"/>
              <a:t>Click to edit Master text styles</a:t>
            </a:r>
          </a:p>
        </p:txBody>
      </p:sp>
      <p:sp>
        <p:nvSpPr>
          <p:cNvPr id="6" name="Text Placeholder 13"/>
          <p:cNvSpPr>
            <a:spLocks noGrp="1"/>
          </p:cNvSpPr>
          <p:nvPr>
            <p:ph type="body" sz="quarter" idx="16"/>
          </p:nvPr>
        </p:nvSpPr>
        <p:spPr>
          <a:xfrm>
            <a:off x="989705" y="2052464"/>
            <a:ext cx="3373960" cy="747897"/>
          </a:xfrm>
          <a:noFill/>
        </p:spPr>
        <p:txBody>
          <a:bodyPr wrap="square" lIns="0" tIns="0" rIns="0" bIns="0" rtlCol="0" anchor="b" anchorCtr="0">
            <a:spAutoFit/>
          </a:bodyPr>
          <a:lstStyle>
            <a:lvl1pPr algn="l" rtl="0" eaLnBrk="0" fontAlgn="base" hangingPunct="0">
              <a:lnSpc>
                <a:spcPct val="90000"/>
              </a:lnSpc>
              <a:spcBef>
                <a:spcPct val="0"/>
              </a:spcBef>
              <a:spcAft>
                <a:spcPct val="0"/>
              </a:spcAft>
              <a:defRPr lang="en-US" sz="5400" b="0" i="0" kern="1200" baseline="0" smtClean="0">
                <a:solidFill>
                  <a:srgbClr val="003764"/>
                </a:solidFill>
                <a:latin typeface="Roboto" panose="02000000000000000000" pitchFamily="2" charset="0"/>
                <a:ea typeface="Roboto" panose="02000000000000000000" pitchFamily="2" charset="0"/>
                <a:cs typeface="Roboto" panose="02000000000000000000" pitchFamily="2" charset="0"/>
              </a:defRPr>
            </a:lvl1pPr>
            <a:lvl2pPr algn="r" rtl="0" eaLnBrk="0" fontAlgn="base" hangingPunct="0">
              <a:lnSpc>
                <a:spcPct val="90000"/>
              </a:lnSpc>
              <a:spcBef>
                <a:spcPct val="0"/>
              </a:spcBef>
              <a:spcAft>
                <a:spcPct val="0"/>
              </a:spcAft>
              <a:defRPr lang="en-US" sz="8300" b="1" kern="1200" dirty="0" smtClean="0">
                <a:solidFill>
                  <a:srgbClr val="222A3B"/>
                </a:solidFill>
                <a:latin typeface="Garamond" pitchFamily="18" charset="0"/>
                <a:ea typeface="+mn-ea"/>
                <a:cs typeface="+mn-cs"/>
              </a:defRPr>
            </a:lvl2pPr>
            <a:lvl3pPr algn="r" rtl="0" eaLnBrk="0" fontAlgn="base" hangingPunct="0">
              <a:lnSpc>
                <a:spcPct val="90000"/>
              </a:lnSpc>
              <a:spcBef>
                <a:spcPct val="0"/>
              </a:spcBef>
              <a:spcAft>
                <a:spcPct val="0"/>
              </a:spcAft>
              <a:defRPr lang="en-US" sz="8300" b="1" kern="1200" dirty="0" smtClean="0">
                <a:solidFill>
                  <a:srgbClr val="222A3B"/>
                </a:solidFill>
                <a:latin typeface="Garamond" pitchFamily="18" charset="0"/>
                <a:ea typeface="+mn-ea"/>
                <a:cs typeface="+mn-cs"/>
              </a:defRPr>
            </a:lvl3pPr>
            <a:lvl4pPr algn="r" rtl="0" eaLnBrk="0" fontAlgn="base" hangingPunct="0">
              <a:lnSpc>
                <a:spcPct val="90000"/>
              </a:lnSpc>
              <a:spcBef>
                <a:spcPct val="0"/>
              </a:spcBef>
              <a:spcAft>
                <a:spcPct val="0"/>
              </a:spcAft>
              <a:defRPr lang="en-US" sz="8300" b="1" kern="1200" dirty="0" smtClean="0">
                <a:solidFill>
                  <a:srgbClr val="222A3B"/>
                </a:solidFill>
                <a:latin typeface="Garamond" pitchFamily="18" charset="0"/>
                <a:ea typeface="+mn-ea"/>
                <a:cs typeface="+mn-cs"/>
              </a:defRPr>
            </a:lvl4pPr>
            <a:lvl5pPr algn="r" rtl="0" eaLnBrk="0" fontAlgn="base" hangingPunct="0">
              <a:lnSpc>
                <a:spcPct val="90000"/>
              </a:lnSpc>
              <a:spcBef>
                <a:spcPct val="0"/>
              </a:spcBef>
              <a:spcAft>
                <a:spcPct val="0"/>
              </a:spcAft>
              <a:defRPr lang="en-US" sz="8300" b="1" kern="1200" dirty="0" smtClean="0">
                <a:solidFill>
                  <a:srgbClr val="222A3B"/>
                </a:solidFill>
                <a:latin typeface="Garamond" pitchFamily="18" charset="0"/>
                <a:ea typeface="+mn-ea"/>
                <a:cs typeface="+mn-cs"/>
              </a:defRPr>
            </a:lvl5pPr>
          </a:lstStyle>
          <a:p>
            <a:pPr lvl="0"/>
            <a:r>
              <a:rPr lang="en-US"/>
              <a:t>Click to edit Master text styles</a:t>
            </a:r>
          </a:p>
        </p:txBody>
      </p:sp>
      <p:sp>
        <p:nvSpPr>
          <p:cNvPr id="7" name="Rectangle 1">
            <a:extLst>
              <a:ext uri="{FF2B5EF4-FFF2-40B4-BE49-F238E27FC236}">
                <a16:creationId xmlns:a16="http://schemas.microsoft.com/office/drawing/2014/main" id="{86D4B242-AB9C-46DB-8CE6-91ED8D5EEF0E}"/>
              </a:ext>
            </a:extLst>
          </p:cNvPr>
          <p:cNvSpPr/>
          <p:nvPr/>
        </p:nvSpPr>
        <p:spPr bwMode="auto">
          <a:xfrm flipH="1" flipV="1">
            <a:off x="3499103" y="2510835"/>
            <a:ext cx="5903079" cy="122637"/>
          </a:xfrm>
          <a:custGeom>
            <a:avLst/>
            <a:gdLst>
              <a:gd name="connsiteX0" fmla="*/ 0 w 7221039"/>
              <a:gd name="connsiteY0" fmla="*/ 0 h 68958"/>
              <a:gd name="connsiteX1" fmla="*/ 7221039 w 7221039"/>
              <a:gd name="connsiteY1" fmla="*/ 0 h 68958"/>
              <a:gd name="connsiteX2" fmla="*/ 7221039 w 7221039"/>
              <a:gd name="connsiteY2" fmla="*/ 68958 h 68958"/>
              <a:gd name="connsiteX3" fmla="*/ 0 w 7221039"/>
              <a:gd name="connsiteY3" fmla="*/ 68958 h 68958"/>
              <a:gd name="connsiteX4" fmla="*/ 0 w 7221039"/>
              <a:gd name="connsiteY4" fmla="*/ 0 h 68958"/>
              <a:gd name="connsiteX0" fmla="*/ 0 w 7221039"/>
              <a:gd name="connsiteY0" fmla="*/ 0 h 68958"/>
              <a:gd name="connsiteX1" fmla="*/ 7221039 w 7221039"/>
              <a:gd name="connsiteY1" fmla="*/ 0 h 68958"/>
              <a:gd name="connsiteX2" fmla="*/ 7221039 w 7221039"/>
              <a:gd name="connsiteY2" fmla="*/ 68958 h 68958"/>
              <a:gd name="connsiteX3" fmla="*/ 0 w 7221039"/>
              <a:gd name="connsiteY3" fmla="*/ 68958 h 68958"/>
              <a:gd name="connsiteX4" fmla="*/ 0 w 7221039"/>
              <a:gd name="connsiteY4" fmla="*/ 0 h 68958"/>
              <a:gd name="connsiteX0" fmla="*/ 0 w 7221039"/>
              <a:gd name="connsiteY0" fmla="*/ 6724 h 75682"/>
              <a:gd name="connsiteX1" fmla="*/ 7160528 w 7221039"/>
              <a:gd name="connsiteY1" fmla="*/ 0 h 75682"/>
              <a:gd name="connsiteX2" fmla="*/ 7221039 w 7221039"/>
              <a:gd name="connsiteY2" fmla="*/ 75682 h 75682"/>
              <a:gd name="connsiteX3" fmla="*/ 0 w 7221039"/>
              <a:gd name="connsiteY3" fmla="*/ 75682 h 75682"/>
              <a:gd name="connsiteX4" fmla="*/ 0 w 7221039"/>
              <a:gd name="connsiteY4" fmla="*/ 6724 h 7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039" h="75682">
                <a:moveTo>
                  <a:pt x="0" y="6724"/>
                </a:moveTo>
                <a:lnTo>
                  <a:pt x="7160528" y="0"/>
                </a:lnTo>
                <a:lnTo>
                  <a:pt x="7221039" y="75682"/>
                </a:lnTo>
                <a:lnTo>
                  <a:pt x="0" y="75682"/>
                </a:lnTo>
                <a:lnTo>
                  <a:pt x="0" y="6724"/>
                </a:lnTo>
                <a:close/>
              </a:path>
            </a:pathLst>
          </a:custGeom>
          <a:gradFill flip="none" rotWithShape="1">
            <a:gsLst>
              <a:gs pos="100000">
                <a:srgbClr val="00B4AF"/>
              </a:gs>
              <a:gs pos="74000">
                <a:srgbClr val="0582BE"/>
              </a:gs>
              <a:gs pos="0">
                <a:srgbClr val="003764"/>
              </a:gs>
            </a:gsLst>
            <a:lin ang="0" scaled="0"/>
            <a:tileRect/>
          </a:gradFill>
          <a:ln w="1270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rgbClr val="003399"/>
              </a:solidFill>
              <a:effectLst/>
              <a:latin typeface="Roboto" panose="02000000000000000000" pitchFamily="2" charset="0"/>
            </a:endParaRPr>
          </a:p>
        </p:txBody>
      </p:sp>
      <p:sp>
        <p:nvSpPr>
          <p:cNvPr id="5" name="Rectangle 1">
            <a:extLst>
              <a:ext uri="{FF2B5EF4-FFF2-40B4-BE49-F238E27FC236}">
                <a16:creationId xmlns:a16="http://schemas.microsoft.com/office/drawing/2014/main" id="{CAC07625-FE85-431E-A5BF-7F788024357C}"/>
              </a:ext>
            </a:extLst>
          </p:cNvPr>
          <p:cNvSpPr/>
          <p:nvPr userDrawn="1"/>
        </p:nvSpPr>
        <p:spPr bwMode="auto">
          <a:xfrm flipH="1" flipV="1">
            <a:off x="3499103" y="2510835"/>
            <a:ext cx="5903079" cy="122637"/>
          </a:xfrm>
          <a:custGeom>
            <a:avLst/>
            <a:gdLst>
              <a:gd name="connsiteX0" fmla="*/ 0 w 7221039"/>
              <a:gd name="connsiteY0" fmla="*/ 0 h 68958"/>
              <a:gd name="connsiteX1" fmla="*/ 7221039 w 7221039"/>
              <a:gd name="connsiteY1" fmla="*/ 0 h 68958"/>
              <a:gd name="connsiteX2" fmla="*/ 7221039 w 7221039"/>
              <a:gd name="connsiteY2" fmla="*/ 68958 h 68958"/>
              <a:gd name="connsiteX3" fmla="*/ 0 w 7221039"/>
              <a:gd name="connsiteY3" fmla="*/ 68958 h 68958"/>
              <a:gd name="connsiteX4" fmla="*/ 0 w 7221039"/>
              <a:gd name="connsiteY4" fmla="*/ 0 h 68958"/>
              <a:gd name="connsiteX0" fmla="*/ 0 w 7221039"/>
              <a:gd name="connsiteY0" fmla="*/ 0 h 68958"/>
              <a:gd name="connsiteX1" fmla="*/ 7221039 w 7221039"/>
              <a:gd name="connsiteY1" fmla="*/ 0 h 68958"/>
              <a:gd name="connsiteX2" fmla="*/ 7221039 w 7221039"/>
              <a:gd name="connsiteY2" fmla="*/ 68958 h 68958"/>
              <a:gd name="connsiteX3" fmla="*/ 0 w 7221039"/>
              <a:gd name="connsiteY3" fmla="*/ 68958 h 68958"/>
              <a:gd name="connsiteX4" fmla="*/ 0 w 7221039"/>
              <a:gd name="connsiteY4" fmla="*/ 0 h 68958"/>
              <a:gd name="connsiteX0" fmla="*/ 0 w 7221039"/>
              <a:gd name="connsiteY0" fmla="*/ 6724 h 75682"/>
              <a:gd name="connsiteX1" fmla="*/ 7160528 w 7221039"/>
              <a:gd name="connsiteY1" fmla="*/ 0 h 75682"/>
              <a:gd name="connsiteX2" fmla="*/ 7221039 w 7221039"/>
              <a:gd name="connsiteY2" fmla="*/ 75682 h 75682"/>
              <a:gd name="connsiteX3" fmla="*/ 0 w 7221039"/>
              <a:gd name="connsiteY3" fmla="*/ 75682 h 75682"/>
              <a:gd name="connsiteX4" fmla="*/ 0 w 7221039"/>
              <a:gd name="connsiteY4" fmla="*/ 6724 h 7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039" h="75682">
                <a:moveTo>
                  <a:pt x="0" y="6724"/>
                </a:moveTo>
                <a:lnTo>
                  <a:pt x="7160528" y="0"/>
                </a:lnTo>
                <a:lnTo>
                  <a:pt x="7221039" y="75682"/>
                </a:lnTo>
                <a:lnTo>
                  <a:pt x="0" y="75682"/>
                </a:lnTo>
                <a:lnTo>
                  <a:pt x="0" y="6724"/>
                </a:lnTo>
                <a:close/>
              </a:path>
            </a:pathLst>
          </a:custGeom>
          <a:gradFill flip="none" rotWithShape="1">
            <a:gsLst>
              <a:gs pos="100000">
                <a:srgbClr val="00B4AF"/>
              </a:gs>
              <a:gs pos="74000">
                <a:srgbClr val="0582BE"/>
              </a:gs>
              <a:gs pos="0">
                <a:srgbClr val="003764"/>
              </a:gs>
            </a:gsLst>
            <a:lin ang="0" scaled="0"/>
            <a:tileRect/>
          </a:gradFill>
          <a:ln w="1270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a:ln>
                <a:noFill/>
              </a:ln>
              <a:solidFill>
                <a:srgbClr val="003399"/>
              </a:solidFill>
              <a:effectLst/>
              <a:latin typeface="Roboto" panose="02000000000000000000" pitchFamily="2" charset="0"/>
            </a:endParaRPr>
          </a:p>
        </p:txBody>
      </p:sp>
    </p:spTree>
    <p:extLst>
      <p:ext uri="{BB962C8B-B14F-4D97-AF65-F5344CB8AC3E}">
        <p14:creationId xmlns:p14="http://schemas.microsoft.com/office/powerpoint/2010/main" val="3310250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ight-Back">
    <p:spTree>
      <p:nvGrpSpPr>
        <p:cNvPr id="1" name=""/>
        <p:cNvGrpSpPr/>
        <p:nvPr/>
      </p:nvGrpSpPr>
      <p:grpSpPr>
        <a:xfrm>
          <a:off x="0" y="0"/>
          <a:ext cx="0" cy="0"/>
          <a:chOff x="0" y="0"/>
          <a:chExt cx="0" cy="0"/>
        </a:xfrm>
      </p:grpSpPr>
      <p:pic>
        <p:nvPicPr>
          <p:cNvPr id="6" name="Picture 5" descr="Lazard_AM_Logos_BlueBG.emf">
            <a:extLst>
              <a:ext uri="{FF2B5EF4-FFF2-40B4-BE49-F238E27FC236}">
                <a16:creationId xmlns:a16="http://schemas.microsoft.com/office/drawing/2014/main" id="{04000E8F-98A4-46F9-925D-25F59E2BD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4229" y="6677778"/>
            <a:ext cx="2082801" cy="572037"/>
          </a:xfrm>
          <a:prstGeom prst="rect">
            <a:avLst/>
          </a:prstGeom>
        </p:spPr>
      </p:pic>
      <p:sp>
        <p:nvSpPr>
          <p:cNvPr id="8" name="Text Placeholder 7"/>
          <p:cNvSpPr>
            <a:spLocks noGrp="1"/>
          </p:cNvSpPr>
          <p:nvPr>
            <p:ph type="body" sz="quarter" idx="4294967295"/>
          </p:nvPr>
        </p:nvSpPr>
        <p:spPr>
          <a:xfrm>
            <a:off x="788483" y="1449418"/>
            <a:ext cx="3237107" cy="153888"/>
          </a:xfrm>
        </p:spPr>
        <p:txBody>
          <a:bodyPr anchor="t" anchorCtr="0"/>
          <a:lstStyle/>
          <a:p>
            <a:pPr lvl="0">
              <a:spcAft>
                <a:spcPts val="400"/>
              </a:spcAft>
            </a:pPr>
            <a:r>
              <a:rPr lang="en-US" sz="1000"/>
              <a:t>Click to edit Master text styles</a:t>
            </a:r>
          </a:p>
        </p:txBody>
      </p:sp>
      <p:cxnSp>
        <p:nvCxnSpPr>
          <p:cNvPr id="9" name="Straight Connector 8"/>
          <p:cNvCxnSpPr/>
          <p:nvPr/>
        </p:nvCxnSpPr>
        <p:spPr bwMode="auto">
          <a:xfrm>
            <a:off x="4638907" y="669073"/>
            <a:ext cx="1794166" cy="7032563"/>
          </a:xfrm>
          <a:prstGeom prst="line">
            <a:avLst/>
          </a:prstGeom>
          <a:noFill/>
          <a:ln w="34925" cap="flat" cmpd="sng" algn="ctr">
            <a:gradFill>
              <a:gsLst>
                <a:gs pos="0">
                  <a:schemeClr val="accent1">
                    <a:lumMod val="5000"/>
                    <a:lumOff val="95000"/>
                  </a:schemeClr>
                </a:gs>
                <a:gs pos="52000">
                  <a:srgbClr val="003768"/>
                </a:gs>
                <a:gs pos="19000">
                  <a:srgbClr val="00B1B0"/>
                </a:gs>
                <a:gs pos="79000">
                  <a:srgbClr val="00B1B0"/>
                </a:gs>
                <a:gs pos="100000">
                  <a:schemeClr val="bg1"/>
                </a:gs>
              </a:gsLst>
              <a:lin ang="5400000" scaled="1"/>
            </a:gradFill>
            <a:prstDash val="solid"/>
            <a:round/>
            <a:headEnd type="none" w="med" len="med"/>
            <a:tailEnd type="none" w="med" len="med"/>
          </a:ln>
          <a:effectLst/>
        </p:spPr>
      </p:cxnSp>
      <p:sp>
        <p:nvSpPr>
          <p:cNvPr id="11" name="TextBox 10">
            <a:extLst>
              <a:ext uri="{FF2B5EF4-FFF2-40B4-BE49-F238E27FC236}">
                <a16:creationId xmlns:a16="http://schemas.microsoft.com/office/drawing/2014/main" id="{62F8683C-1EAD-4A0E-874C-092B5EE21919}"/>
              </a:ext>
            </a:extLst>
          </p:cNvPr>
          <p:cNvSpPr txBox="1"/>
          <p:nvPr/>
        </p:nvSpPr>
        <p:spPr>
          <a:xfrm>
            <a:off x="788483" y="7028216"/>
            <a:ext cx="2788829" cy="221599"/>
          </a:xfrm>
          <a:prstGeom prst="rect">
            <a:avLst/>
          </a:prstGeom>
          <a:noFill/>
        </p:spPr>
        <p:txBody>
          <a:bodyPr wrap="square" lIns="0" tIns="0" rIns="0" bIns="0" rtlCol="0">
            <a:spAutoFit/>
          </a:bodyPr>
          <a:lstStyle/>
          <a:p>
            <a:pPr algn="l"/>
            <a:r>
              <a:rPr lang="en-US" sz="1600" b="0" dirty="0">
                <a:solidFill>
                  <a:schemeClr val="tx1"/>
                </a:solidFill>
                <a:latin typeface="Roboto" panose="02000000000000000000" pitchFamily="2" charset="0"/>
                <a:ea typeface="Roboto" panose="02000000000000000000" pitchFamily="2" charset="0"/>
                <a:cs typeface="Roboto" panose="02000000000000000000" pitchFamily="2" charset="0"/>
              </a:rPr>
              <a:t>Lazardassetmanagement.com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9159" y="6526938"/>
            <a:ext cx="301681" cy="30168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369" y="6428340"/>
            <a:ext cx="498876" cy="498876"/>
          </a:xfrm>
          <a:prstGeom prst="rect">
            <a:avLst/>
          </a:prstGeom>
        </p:spPr>
      </p:pic>
      <p:pic>
        <p:nvPicPr>
          <p:cNvPr id="10" name="Picture 9" descr="Lazard_AM_Logos_BlueBG.emf">
            <a:extLst>
              <a:ext uri="{FF2B5EF4-FFF2-40B4-BE49-F238E27FC236}">
                <a16:creationId xmlns:a16="http://schemas.microsoft.com/office/drawing/2014/main" id="{BC3628FF-D08B-41E6-A509-79A79BEC09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4229" y="6677778"/>
            <a:ext cx="2082801" cy="572037"/>
          </a:xfrm>
          <a:prstGeom prst="rect">
            <a:avLst/>
          </a:prstGeom>
        </p:spPr>
      </p:pic>
      <p:cxnSp>
        <p:nvCxnSpPr>
          <p:cNvPr id="13" name="Straight Connector 12">
            <a:extLst>
              <a:ext uri="{FF2B5EF4-FFF2-40B4-BE49-F238E27FC236}">
                <a16:creationId xmlns:a16="http://schemas.microsoft.com/office/drawing/2014/main" id="{EDC77382-B8D5-4056-82B2-43490653B88F}"/>
              </a:ext>
            </a:extLst>
          </p:cNvPr>
          <p:cNvCxnSpPr/>
          <p:nvPr userDrawn="1"/>
        </p:nvCxnSpPr>
        <p:spPr bwMode="auto">
          <a:xfrm>
            <a:off x="4638907" y="669073"/>
            <a:ext cx="1794166" cy="7032563"/>
          </a:xfrm>
          <a:prstGeom prst="line">
            <a:avLst/>
          </a:prstGeom>
          <a:noFill/>
          <a:ln w="34925" cap="flat" cmpd="sng" algn="ctr">
            <a:gradFill>
              <a:gsLst>
                <a:gs pos="0">
                  <a:schemeClr val="accent1">
                    <a:lumMod val="5000"/>
                    <a:lumOff val="95000"/>
                  </a:schemeClr>
                </a:gs>
                <a:gs pos="52000">
                  <a:srgbClr val="003768"/>
                </a:gs>
                <a:gs pos="19000">
                  <a:srgbClr val="00B1B0"/>
                </a:gs>
                <a:gs pos="79000">
                  <a:srgbClr val="00B1B0"/>
                </a:gs>
                <a:gs pos="100000">
                  <a:schemeClr val="bg1"/>
                </a:gs>
              </a:gsLst>
              <a:lin ang="5400000" scaled="1"/>
            </a:gradFill>
            <a:prstDash val="solid"/>
            <a:round/>
            <a:headEnd type="none" w="med" len="med"/>
            <a:tailEnd type="none" w="med" len="med"/>
          </a:ln>
          <a:effectLst/>
        </p:spPr>
      </p:cxnSp>
      <p:sp>
        <p:nvSpPr>
          <p:cNvPr id="14" name="TextBox 13">
            <a:extLst>
              <a:ext uri="{FF2B5EF4-FFF2-40B4-BE49-F238E27FC236}">
                <a16:creationId xmlns:a16="http://schemas.microsoft.com/office/drawing/2014/main" id="{07704650-3250-4D62-9A19-46B1930DEC3B}"/>
              </a:ext>
            </a:extLst>
          </p:cNvPr>
          <p:cNvSpPr txBox="1"/>
          <p:nvPr userDrawn="1"/>
        </p:nvSpPr>
        <p:spPr>
          <a:xfrm>
            <a:off x="788483" y="7028216"/>
            <a:ext cx="2788829" cy="221599"/>
          </a:xfrm>
          <a:prstGeom prst="rect">
            <a:avLst/>
          </a:prstGeom>
          <a:noFill/>
        </p:spPr>
        <p:txBody>
          <a:bodyPr wrap="square" lIns="0" tIns="0" rIns="0" bIns="0" rtlCol="0">
            <a:spAutoFit/>
          </a:bodyPr>
          <a:lstStyle/>
          <a:p>
            <a:pPr algn="l"/>
            <a:r>
              <a:rPr lang="en-US" sz="1600" b="0" dirty="0">
                <a:solidFill>
                  <a:schemeClr val="tx1"/>
                </a:solidFill>
                <a:latin typeface="Roboto" panose="02000000000000000000" pitchFamily="2" charset="0"/>
                <a:ea typeface="Roboto" panose="02000000000000000000" pitchFamily="2" charset="0"/>
                <a:cs typeface="Roboto" panose="02000000000000000000" pitchFamily="2" charset="0"/>
              </a:rPr>
              <a:t>Lazardassetmanagement.com</a:t>
            </a:r>
          </a:p>
        </p:txBody>
      </p:sp>
      <p:pic>
        <p:nvPicPr>
          <p:cNvPr id="16" name="Picture 15">
            <a:extLst>
              <a:ext uri="{FF2B5EF4-FFF2-40B4-BE49-F238E27FC236}">
                <a16:creationId xmlns:a16="http://schemas.microsoft.com/office/drawing/2014/main" id="{6AF535E6-F439-453F-A4FA-C9153F48BE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9159" y="6526938"/>
            <a:ext cx="301681" cy="301681"/>
          </a:xfrm>
          <a:prstGeom prst="rect">
            <a:avLst/>
          </a:prstGeom>
        </p:spPr>
      </p:pic>
      <p:pic>
        <p:nvPicPr>
          <p:cNvPr id="17" name="Picture 16">
            <a:extLst>
              <a:ext uri="{FF2B5EF4-FFF2-40B4-BE49-F238E27FC236}">
                <a16:creationId xmlns:a16="http://schemas.microsoft.com/office/drawing/2014/main" id="{31459916-2E99-4276-88E8-D162C43E9E9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2369" y="6428340"/>
            <a:ext cx="498876" cy="498876"/>
          </a:xfrm>
          <a:prstGeom prst="rect">
            <a:avLst/>
          </a:prstGeom>
        </p:spPr>
      </p:pic>
    </p:spTree>
    <p:extLst>
      <p:ext uri="{BB962C8B-B14F-4D97-AF65-F5344CB8AC3E}">
        <p14:creationId xmlns:p14="http://schemas.microsoft.com/office/powerpoint/2010/main" val="85986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30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No F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7A66007-8E99-4B9E-9D0A-65EB1CFC25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sp>
        <p:nvSpPr>
          <p:cNvPr id="15" name="TextBox 14">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6" name="Rectangle 2">
            <a:extLst>
              <a:ext uri="{FF2B5EF4-FFF2-40B4-BE49-F238E27FC236}">
                <a16:creationId xmlns:a16="http://schemas.microsoft.com/office/drawing/2014/main" id="{2405565B-D906-484D-899A-7422E7164560}"/>
              </a:ext>
            </a:extLst>
          </p:cNvPr>
          <p:cNvSpPr>
            <a:spLocks noGrp="1" noChangeArrowheads="1"/>
          </p:cNvSpPr>
          <p:nvPr>
            <p:ph type="title"/>
          </p:nvPr>
        </p:nvSpPr>
        <p:spPr bwMode="auto">
          <a:xfrm>
            <a:off x="578879" y="739140"/>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pic>
        <p:nvPicPr>
          <p:cNvPr id="18" name="Picture 17">
            <a:extLst>
              <a:ext uri="{FF2B5EF4-FFF2-40B4-BE49-F238E27FC236}">
                <a16:creationId xmlns:a16="http://schemas.microsoft.com/office/drawing/2014/main" id="{E5712009-6CCC-48D0-A4E7-0E2C730839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pic>
        <p:nvPicPr>
          <p:cNvPr id="6" name="Picture 5">
            <a:extLst>
              <a:ext uri="{FF2B5EF4-FFF2-40B4-BE49-F238E27FC236}">
                <a16:creationId xmlns:a16="http://schemas.microsoft.com/office/drawing/2014/main" id="{57E802B8-E60F-45EC-BC31-30800AF9A89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sp>
        <p:nvSpPr>
          <p:cNvPr id="7" name="TextBox 6">
            <a:extLst>
              <a:ext uri="{FF2B5EF4-FFF2-40B4-BE49-F238E27FC236}">
                <a16:creationId xmlns:a16="http://schemas.microsoft.com/office/drawing/2014/main" id="{D94A9D15-E33A-488B-B1C3-0E6696F3A990}"/>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8795EE5D-B044-427A-9697-F6466803702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Tree>
    <p:extLst>
      <p:ext uri="{BB962C8B-B14F-4D97-AF65-F5344CB8AC3E}">
        <p14:creationId xmlns:p14="http://schemas.microsoft.com/office/powerpoint/2010/main" val="298362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F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264A89-DC26-40F6-B380-5326E4F485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sp>
        <p:nvSpPr>
          <p:cNvPr id="8" name="Text Placeholder 8"/>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pic>
        <p:nvPicPr>
          <p:cNvPr id="10" name="Picture 9">
            <a:extLst>
              <a:ext uri="{FF2B5EF4-FFF2-40B4-BE49-F238E27FC236}">
                <a16:creationId xmlns:a16="http://schemas.microsoft.com/office/drawing/2014/main" id="{7066DAD1-D8F3-4D20-85F8-844F39D84C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7" name="TextBox 6">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2">
            <a:extLst>
              <a:ext uri="{FF2B5EF4-FFF2-40B4-BE49-F238E27FC236}">
                <a16:creationId xmlns:a16="http://schemas.microsoft.com/office/drawing/2014/main" id="{727816A4-CD9D-411E-AACE-4A35809FE85A}"/>
              </a:ext>
            </a:extLst>
          </p:cNvPr>
          <p:cNvSpPr>
            <a:spLocks noGrp="1" noChangeArrowheads="1"/>
          </p:cNvSpPr>
          <p:nvPr>
            <p:ph type="title"/>
          </p:nvPr>
        </p:nvSpPr>
        <p:spPr bwMode="auto">
          <a:xfrm>
            <a:off x="578879" y="739140"/>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pic>
        <p:nvPicPr>
          <p:cNvPr id="11" name="Picture 10">
            <a:extLst>
              <a:ext uri="{FF2B5EF4-FFF2-40B4-BE49-F238E27FC236}">
                <a16:creationId xmlns:a16="http://schemas.microsoft.com/office/drawing/2014/main" id="{8F9E3456-AD16-4088-9F5A-D69A865D75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3" name="Picture 12">
            <a:extLst>
              <a:ext uri="{FF2B5EF4-FFF2-40B4-BE49-F238E27FC236}">
                <a16:creationId xmlns:a16="http://schemas.microsoft.com/office/drawing/2014/main" id="{5443FFDF-079E-4C45-8796-AEB2D695F02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4" name="TextBox 13">
            <a:extLst>
              <a:ext uri="{FF2B5EF4-FFF2-40B4-BE49-F238E27FC236}">
                <a16:creationId xmlns:a16="http://schemas.microsoft.com/office/drawing/2014/main" id="{80188844-1EBB-4531-8E13-FA6C1F268E76}"/>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7412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No F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A644F1-254B-41BF-800B-9B183A70A6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sp>
        <p:nvSpPr>
          <p:cNvPr id="10" name="TextBox 9">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a:extLst>
              <a:ext uri="{FF2B5EF4-FFF2-40B4-BE49-F238E27FC236}">
                <a16:creationId xmlns:a16="http://schemas.microsoft.com/office/drawing/2014/main" id="{6FD59442-640C-4396-81D7-D0F206CEB5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2" name="Rectangle 2">
            <a:extLst>
              <a:ext uri="{FF2B5EF4-FFF2-40B4-BE49-F238E27FC236}">
                <a16:creationId xmlns:a16="http://schemas.microsoft.com/office/drawing/2014/main" id="{EA84CE69-1BCA-44CC-9B94-8A8D9A8A6688}"/>
              </a:ext>
            </a:extLst>
          </p:cNvPr>
          <p:cNvSpPr>
            <a:spLocks noGrp="1" noChangeArrowheads="1"/>
          </p:cNvSpPr>
          <p:nvPr>
            <p:ph type="title"/>
          </p:nvPr>
        </p:nvSpPr>
        <p:spPr bwMode="auto">
          <a:xfrm>
            <a:off x="578879" y="739140"/>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15" name="Rectangle 13">
            <a:extLst>
              <a:ext uri="{FF2B5EF4-FFF2-40B4-BE49-F238E27FC236}">
                <a16:creationId xmlns:a16="http://schemas.microsoft.com/office/drawing/2014/main" id="{CE1F3682-AE26-43FC-A9FD-F33A09024094}"/>
              </a:ext>
            </a:extLst>
          </p:cNvPr>
          <p:cNvSpPr>
            <a:spLocks noGrp="1" noChangeArrowheads="1"/>
          </p:cNvSpPr>
          <p:nvPr>
            <p:ph idx="10"/>
          </p:nvPr>
        </p:nvSpPr>
        <p:spPr bwMode="auto">
          <a:xfrm>
            <a:off x="578180" y="1295822"/>
            <a:ext cx="9185502" cy="163121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F9FFA37-0740-4AC5-8525-E3AB06F3AE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sp>
        <p:nvSpPr>
          <p:cNvPr id="8" name="TextBox 7">
            <a:extLst>
              <a:ext uri="{FF2B5EF4-FFF2-40B4-BE49-F238E27FC236}">
                <a16:creationId xmlns:a16="http://schemas.microsoft.com/office/drawing/2014/main" id="{A031A0DD-EA58-4870-A301-E1E8387C7127}"/>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46779B47-CFE8-487B-B176-578BCEB3383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Tree>
    <p:extLst>
      <p:ext uri="{BB962C8B-B14F-4D97-AF65-F5344CB8AC3E}">
        <p14:creationId xmlns:p14="http://schemas.microsoft.com/office/powerpoint/2010/main" val="392261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BIG Text, No F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A644F1-254B-41BF-800B-9B183A70A6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3" name="Picture 12">
            <a:extLst>
              <a:ext uri="{FF2B5EF4-FFF2-40B4-BE49-F238E27FC236}">
                <a16:creationId xmlns:a16="http://schemas.microsoft.com/office/drawing/2014/main" id="{6FD59442-640C-4396-81D7-D0F206CEB5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6" name="Rectangle 13">
            <a:extLst>
              <a:ext uri="{FF2B5EF4-FFF2-40B4-BE49-F238E27FC236}">
                <a16:creationId xmlns:a16="http://schemas.microsoft.com/office/drawing/2014/main" id="{6145B974-D5D3-4B27-99F3-78DF5F0EED24}"/>
              </a:ext>
            </a:extLst>
          </p:cNvPr>
          <p:cNvSpPr>
            <a:spLocks noGrp="1" noChangeArrowheads="1"/>
          </p:cNvSpPr>
          <p:nvPr>
            <p:ph idx="1"/>
          </p:nvPr>
        </p:nvSpPr>
        <p:spPr bwMode="auto">
          <a:xfrm>
            <a:off x="578180" y="1295822"/>
            <a:ext cx="9185502" cy="221855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spcAft>
                <a:spcPts val="800"/>
              </a:spcAft>
              <a:defRPr sz="2000"/>
            </a:lvl1pPr>
            <a:lvl2pPr marL="463550" indent="-292100">
              <a:spcBef>
                <a:spcPts val="0"/>
              </a:spcBef>
              <a:spcAft>
                <a:spcPts val="800"/>
              </a:spcAft>
              <a:defRPr sz="2000"/>
            </a:lvl2pPr>
            <a:lvl3pPr marL="682625" indent="-219075">
              <a:spcAft>
                <a:spcPts val="800"/>
              </a:spcAft>
              <a:defRPr sz="1800"/>
            </a:lvl3pPr>
            <a:lvl4pPr marL="914400" indent="-231775">
              <a:spcAft>
                <a:spcPts val="800"/>
              </a:spcAft>
              <a:defRPr sz="18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2">
            <a:extLst>
              <a:ext uri="{FF2B5EF4-FFF2-40B4-BE49-F238E27FC236}">
                <a16:creationId xmlns:a16="http://schemas.microsoft.com/office/drawing/2014/main" id="{EA84CE69-1BCA-44CC-9B94-8A8D9A8A6688}"/>
              </a:ext>
            </a:extLst>
          </p:cNvPr>
          <p:cNvSpPr>
            <a:spLocks noGrp="1" noChangeArrowheads="1"/>
          </p:cNvSpPr>
          <p:nvPr>
            <p:ph type="title"/>
          </p:nvPr>
        </p:nvSpPr>
        <p:spPr bwMode="auto">
          <a:xfrm>
            <a:off x="578879" y="739140"/>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10" name="TextBox 9">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6D34285E-6EE2-4912-A015-54EB77C455A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8" name="Picture 7">
            <a:extLst>
              <a:ext uri="{FF2B5EF4-FFF2-40B4-BE49-F238E27FC236}">
                <a16:creationId xmlns:a16="http://schemas.microsoft.com/office/drawing/2014/main" id="{EDAD0434-215D-40F0-8711-877FC4126F5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9" name="TextBox 8">
            <a:extLst>
              <a:ext uri="{FF2B5EF4-FFF2-40B4-BE49-F238E27FC236}">
                <a16:creationId xmlns:a16="http://schemas.microsoft.com/office/drawing/2014/main" id="{E8CD1408-0586-4F63-97F4-1F45C144423B}"/>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64307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Content, F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A644F1-254B-41BF-800B-9B183A70A6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13" name="Picture 12">
            <a:extLst>
              <a:ext uri="{FF2B5EF4-FFF2-40B4-BE49-F238E27FC236}">
                <a16:creationId xmlns:a16="http://schemas.microsoft.com/office/drawing/2014/main" id="{6FD59442-640C-4396-81D7-D0F206CEB5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5" name="TextBox 14">
            <a:extLst>
              <a:ext uri="{FF2B5EF4-FFF2-40B4-BE49-F238E27FC236}">
                <a16:creationId xmlns:a16="http://schemas.microsoft.com/office/drawing/2014/main" id="{CA8AB8E4-0679-426B-8AF7-E963F08C941C}"/>
              </a:ext>
            </a:extLst>
          </p:cNvPr>
          <p:cNvSpPr txBox="1"/>
          <p:nvPr/>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
        <p:nvSpPr>
          <p:cNvPr id="16" name="Rectangle 2">
            <a:extLst>
              <a:ext uri="{FF2B5EF4-FFF2-40B4-BE49-F238E27FC236}">
                <a16:creationId xmlns:a16="http://schemas.microsoft.com/office/drawing/2014/main" id="{BAAC1750-B26E-4B30-A47A-563A5AC77991}"/>
              </a:ext>
            </a:extLst>
          </p:cNvPr>
          <p:cNvSpPr>
            <a:spLocks noGrp="1" noChangeArrowheads="1"/>
          </p:cNvSpPr>
          <p:nvPr>
            <p:ph type="title"/>
          </p:nvPr>
        </p:nvSpPr>
        <p:spPr bwMode="auto">
          <a:xfrm>
            <a:off x="578879" y="739140"/>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defRPr sz="2200" b="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US"/>
              <a:t>Click to edit Master title style</a:t>
            </a:r>
            <a:endParaRPr lang="en-US" dirty="0"/>
          </a:p>
        </p:txBody>
      </p:sp>
      <p:sp>
        <p:nvSpPr>
          <p:cNvPr id="20" name="Text Placeholder 8">
            <a:extLst>
              <a:ext uri="{FF2B5EF4-FFF2-40B4-BE49-F238E27FC236}">
                <a16:creationId xmlns:a16="http://schemas.microsoft.com/office/drawing/2014/main" id="{565F6523-6E87-47FA-BDE5-6BA82DBADA34}"/>
              </a:ext>
            </a:extLst>
          </p:cNvPr>
          <p:cNvSpPr>
            <a:spLocks noGrp="1"/>
          </p:cNvSpPr>
          <p:nvPr>
            <p:ph type="body" sz="quarter" idx="10" hasCustomPrompt="1"/>
          </p:nvPr>
        </p:nvSpPr>
        <p:spPr>
          <a:xfrm>
            <a:off x="578879" y="7288695"/>
            <a:ext cx="9184803" cy="138499"/>
          </a:xfrm>
        </p:spPr>
        <p:txBody>
          <a:bodyPr anchor="b" anchorCtr="0"/>
          <a:lstStyle>
            <a:lvl1pPr>
              <a:spcBef>
                <a:spcPts val="0"/>
              </a:spcBef>
              <a:spcAft>
                <a:spcPts val="0"/>
              </a:spcAft>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121930" indent="-120236">
              <a:spcBef>
                <a:spcPts val="100"/>
              </a:spcBef>
              <a:spcAft>
                <a:spcPts val="0"/>
              </a:spcAft>
              <a:buNone/>
              <a:defRPr sz="900" b="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a:spcBef>
                <a:spcPts val="427"/>
              </a:spcBef>
              <a:spcAft>
                <a:spcPts val="0"/>
              </a:spcAft>
              <a:defRPr sz="800" b="0">
                <a:latin typeface="+mn-lt"/>
              </a:defRPr>
            </a:lvl3pPr>
            <a:lvl4pPr>
              <a:spcBef>
                <a:spcPts val="427"/>
              </a:spcBef>
              <a:spcAft>
                <a:spcPts val="0"/>
              </a:spcAft>
              <a:defRPr sz="800" b="0">
                <a:latin typeface="+mn-lt"/>
              </a:defRPr>
            </a:lvl4pPr>
            <a:lvl5pPr>
              <a:spcBef>
                <a:spcPts val="427"/>
              </a:spcBef>
              <a:spcAft>
                <a:spcPts val="0"/>
              </a:spcAft>
              <a:defRPr sz="800" b="0">
                <a:latin typeface="+mn-lt"/>
              </a:defRPr>
            </a:lvl5pPr>
          </a:lstStyle>
          <a:p>
            <a:pPr lvl="0"/>
            <a:r>
              <a:rPr lang="en-US" dirty="0"/>
              <a:t>Click to edit Master text styles</a:t>
            </a:r>
          </a:p>
        </p:txBody>
      </p:sp>
      <p:sp>
        <p:nvSpPr>
          <p:cNvPr id="22" name="Rectangle 13">
            <a:extLst>
              <a:ext uri="{FF2B5EF4-FFF2-40B4-BE49-F238E27FC236}">
                <a16:creationId xmlns:a16="http://schemas.microsoft.com/office/drawing/2014/main" id="{A8D32039-411A-45F2-9C1A-DBB41C5C0F2F}"/>
              </a:ext>
            </a:extLst>
          </p:cNvPr>
          <p:cNvSpPr>
            <a:spLocks noGrp="1" noChangeArrowheads="1"/>
          </p:cNvSpPr>
          <p:nvPr>
            <p:ph idx="1"/>
          </p:nvPr>
        </p:nvSpPr>
        <p:spPr bwMode="auto">
          <a:xfrm>
            <a:off x="578180" y="1295822"/>
            <a:ext cx="9185502" cy="163121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2229891D-E275-4696-80BC-C38A2F8AB18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70265" y="7405738"/>
            <a:ext cx="9602032" cy="235937"/>
          </a:xfrm>
          <a:prstGeom prst="rect">
            <a:avLst/>
          </a:prstGeom>
        </p:spPr>
      </p:pic>
      <p:pic>
        <p:nvPicPr>
          <p:cNvPr id="9" name="Picture 8">
            <a:extLst>
              <a:ext uri="{FF2B5EF4-FFF2-40B4-BE49-F238E27FC236}">
                <a16:creationId xmlns:a16="http://schemas.microsoft.com/office/drawing/2014/main" id="{46681F2F-1FE6-473E-8E4B-4F3D5A5FBAC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0265" y="551413"/>
            <a:ext cx="9602032" cy="156158"/>
          </a:xfrm>
          <a:prstGeom prst="rect">
            <a:avLst/>
          </a:prstGeom>
        </p:spPr>
      </p:pic>
      <p:sp>
        <p:nvSpPr>
          <p:cNvPr id="10" name="TextBox 9">
            <a:extLst>
              <a:ext uri="{FF2B5EF4-FFF2-40B4-BE49-F238E27FC236}">
                <a16:creationId xmlns:a16="http://schemas.microsoft.com/office/drawing/2014/main" id="{E03FDA4D-4F2B-4574-88B3-E8D60FD2D311}"/>
              </a:ext>
            </a:extLst>
          </p:cNvPr>
          <p:cNvSpPr txBox="1"/>
          <p:nvPr userDrawn="1"/>
        </p:nvSpPr>
        <p:spPr>
          <a:xfrm>
            <a:off x="7433411" y="7481387"/>
            <a:ext cx="2098742" cy="197490"/>
          </a:xfrm>
          <a:prstGeom prst="rect">
            <a:avLst/>
          </a:prstGeom>
          <a:noFill/>
        </p:spPr>
        <p:txBody>
          <a:bodyPr wrap="square" rtlCol="0">
            <a:spAutoFit/>
          </a:bodyPr>
          <a:lstStyle/>
          <a:p>
            <a:r>
              <a:rPr lang="en-US" sz="759" b="0" dirty="0">
                <a:solidFill>
                  <a:srgbClr val="222A3B"/>
                </a:solidFill>
                <a:latin typeface="Roboto" panose="02000000000000000000" pitchFamily="2" charset="0"/>
                <a:ea typeface="Roboto" panose="02000000000000000000" pitchFamily="2" charset="0"/>
                <a:cs typeface="Roboto" panose="02000000000000000000" pitchFamily="2" charset="0"/>
              </a:rPr>
              <a:t>LAZARD ASSET MANAGEMENT    </a:t>
            </a:r>
            <a:r>
              <a:rPr lang="en-US" sz="759" b="0" dirty="0">
                <a:solidFill>
                  <a:srgbClr val="4583AA"/>
                </a:solidFill>
                <a:latin typeface="Roboto" panose="02000000000000000000" pitchFamily="2" charset="0"/>
                <a:ea typeface="Roboto" panose="02000000000000000000" pitchFamily="2" charset="0"/>
                <a:cs typeface="Roboto" panose="02000000000000000000" pitchFamily="2" charset="0"/>
              </a:rPr>
              <a:t> |     </a:t>
            </a:r>
            <a:fld id="{81166052-56C9-44FB-AE84-84613205C6A9}" type="slidenum">
              <a:rPr lang="en-US" sz="759" b="0" smtClean="0">
                <a:solidFill>
                  <a:srgbClr val="222A3B"/>
                </a:solidFill>
                <a:latin typeface="Roboto" panose="02000000000000000000" pitchFamily="2" charset="0"/>
                <a:ea typeface="Roboto" panose="02000000000000000000" pitchFamily="2" charset="0"/>
                <a:cs typeface="Roboto" panose="02000000000000000000" pitchFamily="2" charset="0"/>
              </a:rPr>
              <a:t>‹#›</a:t>
            </a:fld>
            <a:endParaRPr lang="en-US" sz="759" b="0" dirty="0">
              <a:solidFill>
                <a:srgbClr val="222A3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301353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578879" y="763525"/>
            <a:ext cx="9184803" cy="38054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3325" name="Rectangle 13"/>
          <p:cNvSpPr>
            <a:spLocks noGrp="1" noChangeArrowheads="1"/>
          </p:cNvSpPr>
          <p:nvPr>
            <p:ph type="body" idx="1"/>
          </p:nvPr>
        </p:nvSpPr>
        <p:spPr bwMode="auto">
          <a:xfrm>
            <a:off x="578180" y="1479226"/>
            <a:ext cx="9202964" cy="163121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627864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 id="2147483931" r:id="rId31"/>
    <p:sldLayoutId id="2147483932" r:id="rId32"/>
    <p:sldLayoutId id="2147483933" r:id="rId33"/>
    <p:sldLayoutId id="2147483934" r:id="rId34"/>
    <p:sldLayoutId id="2147483935" r:id="rId35"/>
    <p:sldLayoutId id="2147483936" r:id="rId36"/>
    <p:sldLayoutId id="2147483937" r:id="rId37"/>
    <p:sldLayoutId id="2147483938" r:id="rId38"/>
    <p:sldLayoutId id="2147483939" r:id="rId39"/>
    <p:sldLayoutId id="2147483940" r:id="rId40"/>
    <p:sldLayoutId id="2147483941" r:id="rId41"/>
    <p:sldLayoutId id="2147483942" r:id="rId42"/>
    <p:sldLayoutId id="2147483943" r:id="rId43"/>
    <p:sldLayoutId id="2147483944" r:id="rId44"/>
    <p:sldLayoutId id="2147483860" r:id="rId45"/>
  </p:sldLayoutIdLst>
  <p:txStyles>
    <p:titleStyle>
      <a:lvl1pPr algn="l" rtl="0" eaLnBrk="1" fontAlgn="base" hangingPunct="1">
        <a:lnSpc>
          <a:spcPct val="90000"/>
        </a:lnSpc>
        <a:spcBef>
          <a:spcPct val="0"/>
        </a:spcBef>
        <a:spcAft>
          <a:spcPct val="0"/>
        </a:spcAft>
        <a:defRPr sz="2200" b="1" cap="all" spc="30" baseline="0">
          <a:solidFill>
            <a:srgbClr val="003764"/>
          </a:solidFill>
          <a:latin typeface="Roboto" panose="02000000000000000000" pitchFamily="2" charset="0"/>
          <a:ea typeface="Roboto" panose="02000000000000000000" pitchFamily="2" charset="0"/>
          <a:cs typeface="Roboto" panose="02000000000000000000" pitchFamily="2" charset="0"/>
        </a:defRPr>
      </a:lvl1pPr>
      <a:lvl2pPr algn="l" rtl="0" eaLnBrk="1" fontAlgn="base" hangingPunct="1">
        <a:lnSpc>
          <a:spcPct val="90000"/>
        </a:lnSpc>
        <a:spcBef>
          <a:spcPct val="0"/>
        </a:spcBef>
        <a:spcAft>
          <a:spcPct val="0"/>
        </a:spcAft>
        <a:defRPr sz="2500" b="1">
          <a:solidFill>
            <a:schemeClr val="bg2"/>
          </a:solidFill>
          <a:latin typeface="Arial" pitchFamily="34" charset="0"/>
        </a:defRPr>
      </a:lvl2pPr>
      <a:lvl3pPr algn="l" rtl="0" eaLnBrk="1" fontAlgn="base" hangingPunct="1">
        <a:lnSpc>
          <a:spcPct val="90000"/>
        </a:lnSpc>
        <a:spcBef>
          <a:spcPct val="0"/>
        </a:spcBef>
        <a:spcAft>
          <a:spcPct val="0"/>
        </a:spcAft>
        <a:defRPr sz="2500" b="1">
          <a:solidFill>
            <a:schemeClr val="bg2"/>
          </a:solidFill>
          <a:latin typeface="Arial" pitchFamily="34" charset="0"/>
        </a:defRPr>
      </a:lvl3pPr>
      <a:lvl4pPr algn="l" rtl="0" eaLnBrk="1" fontAlgn="base" hangingPunct="1">
        <a:lnSpc>
          <a:spcPct val="90000"/>
        </a:lnSpc>
        <a:spcBef>
          <a:spcPct val="0"/>
        </a:spcBef>
        <a:spcAft>
          <a:spcPct val="0"/>
        </a:spcAft>
        <a:defRPr sz="2500" b="1">
          <a:solidFill>
            <a:schemeClr val="bg2"/>
          </a:solidFill>
          <a:latin typeface="Arial" pitchFamily="34" charset="0"/>
        </a:defRPr>
      </a:lvl4pPr>
      <a:lvl5pPr algn="l" rtl="0" eaLnBrk="1" fontAlgn="base" hangingPunct="1">
        <a:lnSpc>
          <a:spcPct val="90000"/>
        </a:lnSpc>
        <a:spcBef>
          <a:spcPct val="0"/>
        </a:spcBef>
        <a:spcAft>
          <a:spcPct val="0"/>
        </a:spcAft>
        <a:defRPr sz="2500" b="1">
          <a:solidFill>
            <a:schemeClr val="bg2"/>
          </a:solidFill>
          <a:latin typeface="Arial" pitchFamily="34" charset="0"/>
        </a:defRPr>
      </a:lvl5pPr>
      <a:lvl6pPr marL="487717" algn="l" rtl="0" eaLnBrk="1" fontAlgn="base" hangingPunct="1">
        <a:lnSpc>
          <a:spcPct val="90000"/>
        </a:lnSpc>
        <a:spcBef>
          <a:spcPct val="0"/>
        </a:spcBef>
        <a:spcAft>
          <a:spcPct val="0"/>
        </a:spcAft>
        <a:defRPr sz="2500" b="1">
          <a:solidFill>
            <a:schemeClr val="bg2"/>
          </a:solidFill>
          <a:latin typeface="Arial" pitchFamily="34" charset="0"/>
        </a:defRPr>
      </a:lvl6pPr>
      <a:lvl7pPr marL="975437" algn="l" rtl="0" eaLnBrk="1" fontAlgn="base" hangingPunct="1">
        <a:lnSpc>
          <a:spcPct val="90000"/>
        </a:lnSpc>
        <a:spcBef>
          <a:spcPct val="0"/>
        </a:spcBef>
        <a:spcAft>
          <a:spcPct val="0"/>
        </a:spcAft>
        <a:defRPr sz="2500" b="1">
          <a:solidFill>
            <a:schemeClr val="bg2"/>
          </a:solidFill>
          <a:latin typeface="Arial" pitchFamily="34" charset="0"/>
        </a:defRPr>
      </a:lvl7pPr>
      <a:lvl8pPr marL="1463155" algn="l" rtl="0" eaLnBrk="1" fontAlgn="base" hangingPunct="1">
        <a:lnSpc>
          <a:spcPct val="90000"/>
        </a:lnSpc>
        <a:spcBef>
          <a:spcPct val="0"/>
        </a:spcBef>
        <a:spcAft>
          <a:spcPct val="0"/>
        </a:spcAft>
        <a:defRPr sz="2500" b="1">
          <a:solidFill>
            <a:schemeClr val="bg2"/>
          </a:solidFill>
          <a:latin typeface="Arial" pitchFamily="34" charset="0"/>
        </a:defRPr>
      </a:lvl8pPr>
      <a:lvl9pPr marL="1950874" algn="l" rtl="0" eaLnBrk="1" fontAlgn="base" hangingPunct="1">
        <a:lnSpc>
          <a:spcPct val="90000"/>
        </a:lnSpc>
        <a:spcBef>
          <a:spcPct val="0"/>
        </a:spcBef>
        <a:spcAft>
          <a:spcPct val="0"/>
        </a:spcAft>
        <a:defRPr sz="2500" b="1">
          <a:solidFill>
            <a:schemeClr val="bg2"/>
          </a:solidFill>
          <a:latin typeface="Arial" pitchFamily="34" charset="0"/>
        </a:defRPr>
      </a:lvl9pPr>
    </p:titleStyle>
    <p:bodyStyle>
      <a:lvl1pPr algn="l" rtl="0" eaLnBrk="1" fontAlgn="base" hangingPunct="1">
        <a:spcBef>
          <a:spcPts val="1280"/>
        </a:spcBef>
        <a:spcAft>
          <a:spcPts val="320"/>
        </a:spcAft>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7663" indent="-179388" algn="l" rtl="0" eaLnBrk="1" fontAlgn="base" hangingPunct="1">
        <a:spcBef>
          <a:spcPts val="641"/>
        </a:spcBef>
        <a:spcAft>
          <a:spcPts val="400"/>
        </a:spcAft>
        <a:buClr>
          <a:srgbClr val="4583AA"/>
        </a:buClr>
        <a:buFont typeface="Wingdings" pitchFamily="2" charset="2"/>
        <a:buChar char="§"/>
        <a:defRPr sz="16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576263" indent="-187325" algn="l" rtl="0" eaLnBrk="1" fontAlgn="base" hangingPunct="1">
        <a:spcBef>
          <a:spcPts val="107"/>
        </a:spcBef>
        <a:spcAft>
          <a:spcPts val="400"/>
        </a:spcAft>
        <a:buClr>
          <a:srgbClr val="003764"/>
        </a:buClr>
        <a:buFont typeface="Arial" pitchFamily="34" charset="0"/>
        <a:buChar char="•"/>
        <a:defRPr sz="14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804863" indent="-177800" algn="l" rtl="0" eaLnBrk="1" fontAlgn="base" hangingPunct="1">
        <a:spcBef>
          <a:spcPts val="107"/>
        </a:spcBef>
        <a:spcAft>
          <a:spcPts val="400"/>
        </a:spcAft>
        <a:buClr>
          <a:srgbClr val="4583AA"/>
        </a:buClr>
        <a:buFont typeface="Arial" pitchFamily="34" charset="0"/>
        <a:buChar char="−"/>
        <a:defRPr sz="14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rtl="0" eaLnBrk="1" fontAlgn="base" hangingPunct="1">
        <a:spcBef>
          <a:spcPts val="1280"/>
        </a:spcBef>
        <a:spcAft>
          <a:spcPts val="320"/>
        </a:spcAft>
        <a:buNone/>
        <a:defRPr sz="1600" b="1">
          <a:solidFill>
            <a:schemeClr val="accent5"/>
          </a:solidFill>
          <a:latin typeface="Roboto" panose="02000000000000000000" pitchFamily="2" charset="0"/>
          <a:ea typeface="Roboto" panose="02000000000000000000" pitchFamily="2" charset="0"/>
          <a:cs typeface="Roboto" panose="02000000000000000000" pitchFamily="2" charset="0"/>
        </a:defRPr>
      </a:lvl5pPr>
      <a:lvl6pPr marL="1222684" indent="-182894" algn="l" rtl="0" eaLnBrk="1" fontAlgn="base" hangingPunct="1">
        <a:spcBef>
          <a:spcPct val="0"/>
        </a:spcBef>
        <a:spcAft>
          <a:spcPct val="50000"/>
        </a:spcAft>
        <a:buChar char="-"/>
        <a:defRPr sz="1500">
          <a:solidFill>
            <a:schemeClr val="tx1"/>
          </a:solidFill>
          <a:latin typeface="+mn-lt"/>
        </a:defRPr>
      </a:lvl6pPr>
      <a:lvl7pPr marL="1710401" indent="-182894" algn="l" rtl="0" eaLnBrk="1" fontAlgn="base" hangingPunct="1">
        <a:spcBef>
          <a:spcPct val="0"/>
        </a:spcBef>
        <a:spcAft>
          <a:spcPct val="50000"/>
        </a:spcAft>
        <a:buChar char="-"/>
        <a:defRPr sz="1500">
          <a:solidFill>
            <a:schemeClr val="tx1"/>
          </a:solidFill>
          <a:latin typeface="+mn-lt"/>
        </a:defRPr>
      </a:lvl7pPr>
      <a:lvl8pPr marL="2198120" indent="-182894" algn="l" rtl="0" eaLnBrk="1" fontAlgn="base" hangingPunct="1">
        <a:spcBef>
          <a:spcPct val="0"/>
        </a:spcBef>
        <a:spcAft>
          <a:spcPct val="50000"/>
        </a:spcAft>
        <a:buChar char="-"/>
        <a:defRPr sz="1500">
          <a:solidFill>
            <a:schemeClr val="tx1"/>
          </a:solidFill>
          <a:latin typeface="+mn-lt"/>
        </a:defRPr>
      </a:lvl8pPr>
      <a:lvl9pPr marL="2685838" indent="-182894" algn="l" rtl="0" eaLnBrk="1" fontAlgn="base" hangingPunct="1">
        <a:spcBef>
          <a:spcPct val="0"/>
        </a:spcBef>
        <a:spcAft>
          <a:spcPct val="50000"/>
        </a:spcAft>
        <a:buChar char="-"/>
        <a:defRPr sz="1500">
          <a:solidFill>
            <a:schemeClr val="tx1"/>
          </a:solidFill>
          <a:latin typeface="+mn-lt"/>
        </a:defRPr>
      </a:lvl9pPr>
    </p:bodyStyle>
    <p:otherStyle>
      <a:defPPr>
        <a:defRPr lang="en-US"/>
      </a:defPPr>
      <a:lvl1pPr marL="0" algn="l" defTabSz="975437" rtl="0" eaLnBrk="1" latinLnBrk="0" hangingPunct="1">
        <a:defRPr sz="1900" kern="1200">
          <a:solidFill>
            <a:schemeClr val="tx1"/>
          </a:solidFill>
          <a:latin typeface="+mn-lt"/>
          <a:ea typeface="+mn-ea"/>
          <a:cs typeface="+mn-cs"/>
        </a:defRPr>
      </a:lvl1pPr>
      <a:lvl2pPr marL="487717" algn="l" defTabSz="975437" rtl="0" eaLnBrk="1" latinLnBrk="0" hangingPunct="1">
        <a:defRPr sz="1900" kern="1200">
          <a:solidFill>
            <a:schemeClr val="tx1"/>
          </a:solidFill>
          <a:latin typeface="+mn-lt"/>
          <a:ea typeface="+mn-ea"/>
          <a:cs typeface="+mn-cs"/>
        </a:defRPr>
      </a:lvl2pPr>
      <a:lvl3pPr marL="975437" algn="l" defTabSz="975437" rtl="0" eaLnBrk="1" latinLnBrk="0" hangingPunct="1">
        <a:defRPr sz="1900" kern="1200">
          <a:solidFill>
            <a:schemeClr val="tx1"/>
          </a:solidFill>
          <a:latin typeface="+mn-lt"/>
          <a:ea typeface="+mn-ea"/>
          <a:cs typeface="+mn-cs"/>
        </a:defRPr>
      </a:lvl3pPr>
      <a:lvl4pPr marL="1463155" algn="l" defTabSz="975437" rtl="0" eaLnBrk="1" latinLnBrk="0" hangingPunct="1">
        <a:defRPr sz="1900" kern="1200">
          <a:solidFill>
            <a:schemeClr val="tx1"/>
          </a:solidFill>
          <a:latin typeface="+mn-lt"/>
          <a:ea typeface="+mn-ea"/>
          <a:cs typeface="+mn-cs"/>
        </a:defRPr>
      </a:lvl4pPr>
      <a:lvl5pPr marL="1950874" algn="l" defTabSz="975437" rtl="0" eaLnBrk="1" latinLnBrk="0" hangingPunct="1">
        <a:defRPr sz="1900" kern="1200">
          <a:solidFill>
            <a:schemeClr val="tx1"/>
          </a:solidFill>
          <a:latin typeface="+mn-lt"/>
          <a:ea typeface="+mn-ea"/>
          <a:cs typeface="+mn-cs"/>
        </a:defRPr>
      </a:lvl5pPr>
      <a:lvl6pPr marL="2438591" algn="l" defTabSz="975437" rtl="0" eaLnBrk="1" latinLnBrk="0" hangingPunct="1">
        <a:defRPr sz="1900" kern="1200">
          <a:solidFill>
            <a:schemeClr val="tx1"/>
          </a:solidFill>
          <a:latin typeface="+mn-lt"/>
          <a:ea typeface="+mn-ea"/>
          <a:cs typeface="+mn-cs"/>
        </a:defRPr>
      </a:lvl6pPr>
      <a:lvl7pPr marL="2926311" algn="l" defTabSz="975437" rtl="0" eaLnBrk="1" latinLnBrk="0" hangingPunct="1">
        <a:defRPr sz="1900" kern="1200">
          <a:solidFill>
            <a:schemeClr val="tx1"/>
          </a:solidFill>
          <a:latin typeface="+mn-lt"/>
          <a:ea typeface="+mn-ea"/>
          <a:cs typeface="+mn-cs"/>
        </a:defRPr>
      </a:lvl7pPr>
      <a:lvl8pPr marL="3414029" algn="l" defTabSz="975437" rtl="0" eaLnBrk="1" latinLnBrk="0" hangingPunct="1">
        <a:defRPr sz="1900" kern="1200">
          <a:solidFill>
            <a:schemeClr val="tx1"/>
          </a:solidFill>
          <a:latin typeface="+mn-lt"/>
          <a:ea typeface="+mn-ea"/>
          <a:cs typeface="+mn-cs"/>
        </a:defRPr>
      </a:lvl8pPr>
      <a:lvl9pPr marL="3901747" algn="l" defTabSz="97543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011C-117D-47EE-9219-D4DF183AFFAB}"/>
              </a:ext>
            </a:extLst>
          </p:cNvPr>
          <p:cNvSpPr>
            <a:spLocks noGrp="1"/>
          </p:cNvSpPr>
          <p:nvPr>
            <p:ph type="title"/>
          </p:nvPr>
        </p:nvSpPr>
        <p:spPr/>
        <p:txBody>
          <a:bodyPr/>
          <a:lstStyle/>
          <a:p>
            <a:pPr lvl="0"/>
            <a:r>
              <a:rPr lang="en-US" b="1" dirty="0">
                <a:solidFill>
                  <a:srgbClr val="002060"/>
                </a:solidFill>
              </a:rPr>
              <a:t>the influence of fundamental research on voting decisions</a:t>
            </a:r>
            <a:endParaRPr lang="en-GB" dirty="0"/>
          </a:p>
        </p:txBody>
      </p:sp>
      <p:sp>
        <p:nvSpPr>
          <p:cNvPr id="9" name="Text Placeholder 8">
            <a:extLst>
              <a:ext uri="{FF2B5EF4-FFF2-40B4-BE49-F238E27FC236}">
                <a16:creationId xmlns:a16="http://schemas.microsoft.com/office/drawing/2014/main" id="{BEDE67D0-4F00-41CC-BC71-F3568A710E39}"/>
              </a:ext>
            </a:extLst>
          </p:cNvPr>
          <p:cNvSpPr>
            <a:spLocks noGrp="1"/>
          </p:cNvSpPr>
          <p:nvPr>
            <p:ph type="body" sz="quarter" idx="12"/>
          </p:nvPr>
        </p:nvSpPr>
        <p:spPr>
          <a:xfrm>
            <a:off x="417760" y="7102835"/>
            <a:ext cx="6521882" cy="276999"/>
          </a:xfrm>
        </p:spPr>
        <p:txBody>
          <a:bodyPr/>
          <a:lstStyle/>
          <a:p>
            <a:r>
              <a:rPr lang="en-GB" dirty="0"/>
              <a:t>As at 31 December 2023</a:t>
            </a:r>
          </a:p>
          <a:p>
            <a:r>
              <a:rPr lang="en-GB" dirty="0"/>
              <a:t>Source: Lazard</a:t>
            </a:r>
          </a:p>
        </p:txBody>
      </p:sp>
      <p:sp>
        <p:nvSpPr>
          <p:cNvPr id="4" name="Content Placeholder 3">
            <a:extLst>
              <a:ext uri="{FF2B5EF4-FFF2-40B4-BE49-F238E27FC236}">
                <a16:creationId xmlns:a16="http://schemas.microsoft.com/office/drawing/2014/main" id="{C4B8BA4D-1E8E-40D0-B76F-3D7BCA227D28}"/>
              </a:ext>
            </a:extLst>
          </p:cNvPr>
          <p:cNvSpPr>
            <a:spLocks noGrp="1"/>
          </p:cNvSpPr>
          <p:nvPr>
            <p:ph sz="quarter" idx="10"/>
          </p:nvPr>
        </p:nvSpPr>
        <p:spPr>
          <a:xfrm>
            <a:off x="578879" y="1399988"/>
            <a:ext cx="4390686" cy="256780"/>
          </a:xfrm>
        </p:spPr>
        <p:txBody>
          <a:bodyPr/>
          <a:lstStyle/>
          <a:p>
            <a:r>
              <a:rPr lang="en-US" b="1" dirty="0">
                <a:solidFill>
                  <a:schemeClr val="accent5"/>
                </a:solidFill>
                <a:latin typeface="+mj-lt"/>
              </a:rPr>
              <a:t>Keeping our Clients’ Best Interests in Mind</a:t>
            </a:r>
          </a:p>
        </p:txBody>
      </p:sp>
      <p:sp>
        <p:nvSpPr>
          <p:cNvPr id="12" name="TextBox 11">
            <a:extLst>
              <a:ext uri="{FF2B5EF4-FFF2-40B4-BE49-F238E27FC236}">
                <a16:creationId xmlns:a16="http://schemas.microsoft.com/office/drawing/2014/main" id="{96139EB3-D205-4689-A2CB-ED7629700468}"/>
              </a:ext>
            </a:extLst>
          </p:cNvPr>
          <p:cNvSpPr txBox="1"/>
          <p:nvPr/>
        </p:nvSpPr>
        <p:spPr>
          <a:xfrm>
            <a:off x="431739" y="6701186"/>
            <a:ext cx="9527270" cy="366199"/>
          </a:xfrm>
          <a:prstGeom prst="rect">
            <a:avLst/>
          </a:prstGeom>
          <a:solidFill>
            <a:schemeClr val="accent1"/>
          </a:solidFill>
          <a:effectLst/>
        </p:spPr>
        <p:txBody>
          <a:bodyPr wrap="square" tIns="25563" bIns="25563" rtlCol="0">
            <a:spAutoFit/>
          </a:bodyPr>
          <a:lstStyle/>
          <a:p>
            <a:pPr marL="0" marR="0" lvl="0" indent="0" algn="ctr" defTabSz="649249" rtl="0" eaLnBrk="0" fontAlgn="base" latinLnBrk="0" hangingPunct="0">
              <a:lnSpc>
                <a:spcPct val="90000"/>
              </a:lnSpc>
              <a:spcBef>
                <a:spcPct val="0"/>
              </a:spcBef>
              <a:spcAft>
                <a:spcPct val="0"/>
              </a:spcAft>
              <a:buClrTx/>
              <a:buSzTx/>
              <a:buFontTx/>
              <a:buNone/>
              <a:tabLst/>
              <a:defRPr/>
            </a:pPr>
            <a:r>
              <a:rPr kumimoji="0" lang="en-US" sz="1136" b="1" i="0" u="none" strike="noStrike" kern="1200" cap="none" spc="0" normalizeH="0" baseline="0" noProof="0" dirty="0">
                <a:ln>
                  <a:noFill/>
                </a:ln>
                <a:solidFill>
                  <a:srgbClr val="FFFFFF"/>
                </a:solidFill>
                <a:effectLst/>
                <a:uLnTx/>
                <a:uFillTx/>
                <a:latin typeface="Roboto"/>
                <a:ea typeface="+mn-ea"/>
                <a:cs typeface="+mn-cs"/>
              </a:rPr>
              <a:t>Lazard voted at over 5,500 companies’ annual meetings covering </a:t>
            </a:r>
            <a:br>
              <a:rPr kumimoji="0" lang="en-US" sz="1136" b="1" i="0" u="none" strike="noStrike" kern="1200" cap="none" spc="0" normalizeH="0" baseline="0" noProof="0" dirty="0">
                <a:ln>
                  <a:noFill/>
                </a:ln>
                <a:solidFill>
                  <a:srgbClr val="FFFFFF"/>
                </a:solidFill>
                <a:effectLst/>
                <a:uLnTx/>
                <a:uFillTx/>
                <a:latin typeface="Roboto"/>
                <a:ea typeface="+mn-ea"/>
                <a:cs typeface="+mn-cs"/>
              </a:rPr>
            </a:br>
            <a:r>
              <a:rPr kumimoji="0" lang="en-US" sz="1136" b="1" i="0" u="none" strike="noStrike" kern="1200" cap="none" spc="0" normalizeH="0" baseline="0" noProof="0" dirty="0">
                <a:ln>
                  <a:noFill/>
                </a:ln>
                <a:solidFill>
                  <a:srgbClr val="FFFFFF"/>
                </a:solidFill>
                <a:effectLst/>
                <a:uLnTx/>
                <a:uFillTx/>
                <a:latin typeface="Roboto"/>
                <a:ea typeface="+mn-ea"/>
                <a:cs typeface="+mn-cs"/>
              </a:rPr>
              <a:t>nearly 57,000 proposals globally in 2023</a:t>
            </a:r>
          </a:p>
        </p:txBody>
      </p:sp>
      <p:sp>
        <p:nvSpPr>
          <p:cNvPr id="13" name="Oval 12">
            <a:extLst>
              <a:ext uri="{FF2B5EF4-FFF2-40B4-BE49-F238E27FC236}">
                <a16:creationId xmlns:a16="http://schemas.microsoft.com/office/drawing/2014/main" id="{72C1694E-C94E-4EFE-923C-4FB57A818592}"/>
              </a:ext>
            </a:extLst>
          </p:cNvPr>
          <p:cNvSpPr/>
          <p:nvPr/>
        </p:nvSpPr>
        <p:spPr bwMode="auto">
          <a:xfrm>
            <a:off x="5372669" y="2051103"/>
            <a:ext cx="2015257" cy="1981959"/>
          </a:xfrm>
          <a:prstGeom prst="ellipse">
            <a:avLst/>
          </a:prstGeom>
          <a:solidFill>
            <a:schemeClr val="accent1"/>
          </a:solidFill>
          <a:ln w="50800" cap="flat" cmpd="dbl"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49249" rtl="0" eaLnBrk="0" fontAlgn="base" latinLnBrk="0" hangingPunct="0">
              <a:lnSpc>
                <a:spcPct val="9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Roboto"/>
                <a:ea typeface="+mn-ea"/>
                <a:cs typeface="+mn-cs"/>
              </a:rPr>
              <a:t>Shareholder Resolutions supported in 2023</a:t>
            </a:r>
          </a:p>
          <a:p>
            <a:pPr marL="0" marR="0" lvl="0" indent="0" algn="ctr" defTabSz="649249" rtl="0" eaLnBrk="0" fontAlgn="base" latinLnBrk="0" hangingPunct="0">
              <a:lnSpc>
                <a:spcPct val="90000"/>
              </a:lnSpc>
              <a:spcBef>
                <a:spcPct val="0"/>
              </a:spcBef>
              <a:spcAft>
                <a:spcPct val="0"/>
              </a:spcAft>
              <a:buClrTx/>
              <a:buSzTx/>
              <a:buFontTx/>
              <a:buNone/>
              <a:tabLst/>
              <a:defRPr/>
            </a:pPr>
            <a:endParaRPr kumimoji="0" lang="en-GB" sz="781" b="1" i="0" u="none" strike="noStrike" kern="1200" cap="none" spc="0" normalizeH="0" baseline="0" noProof="0" dirty="0">
              <a:ln>
                <a:noFill/>
              </a:ln>
              <a:solidFill>
                <a:srgbClr val="FFFFFF"/>
              </a:solidFill>
              <a:effectLst/>
              <a:uLnTx/>
              <a:uFillTx/>
              <a:latin typeface="Roboto"/>
              <a:ea typeface="+mn-ea"/>
              <a:cs typeface="+mn-cs"/>
            </a:endParaRPr>
          </a:p>
          <a:p>
            <a:pPr marL="0" marR="0" lvl="0" indent="0" algn="ctr" defTabSz="649249" rtl="0" eaLnBrk="0" fontAlgn="base" latinLnBrk="0" hangingPunct="0">
              <a:lnSpc>
                <a:spcPct val="90000"/>
              </a:lnSpc>
              <a:spcBef>
                <a:spcPct val="0"/>
              </a:spcBef>
              <a:spcAft>
                <a:spcPct val="0"/>
              </a:spcAft>
              <a:buClrTx/>
              <a:buSzTx/>
              <a:buFontTx/>
              <a:buNone/>
              <a:tabLst/>
              <a:defRPr/>
            </a:pPr>
            <a:r>
              <a:rPr kumimoji="0" lang="en-GB" sz="3500" b="1" i="0" u="none" strike="noStrike" kern="1200" cap="none" spc="0" normalizeH="0" baseline="0" noProof="0" dirty="0">
                <a:ln>
                  <a:noFill/>
                </a:ln>
                <a:solidFill>
                  <a:srgbClr val="FFFFFF"/>
                </a:solidFill>
                <a:effectLst/>
                <a:uLnTx/>
                <a:uFillTx/>
                <a:latin typeface="Roboto"/>
                <a:ea typeface="+mn-ea"/>
                <a:cs typeface="+mn-cs"/>
              </a:rPr>
              <a:t>59%</a:t>
            </a:r>
          </a:p>
        </p:txBody>
      </p:sp>
      <p:sp>
        <p:nvSpPr>
          <p:cNvPr id="14" name="Oval 13">
            <a:extLst>
              <a:ext uri="{FF2B5EF4-FFF2-40B4-BE49-F238E27FC236}">
                <a16:creationId xmlns:a16="http://schemas.microsoft.com/office/drawing/2014/main" id="{73AED571-DEC4-465D-9DA0-E1EFCDDA824A}"/>
              </a:ext>
            </a:extLst>
          </p:cNvPr>
          <p:cNvSpPr/>
          <p:nvPr/>
        </p:nvSpPr>
        <p:spPr bwMode="auto">
          <a:xfrm>
            <a:off x="7748425" y="1974040"/>
            <a:ext cx="2015257" cy="2059022"/>
          </a:xfrm>
          <a:prstGeom prst="ellipse">
            <a:avLst/>
          </a:prstGeom>
          <a:solidFill>
            <a:schemeClr val="accent2"/>
          </a:solidFill>
          <a:ln w="50800" cap="flat" cmpd="dbl"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49249" rtl="0" eaLnBrk="0" fontAlgn="base" latinLnBrk="0" hangingPunct="0">
              <a:lnSpc>
                <a:spcPct val="9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Roboto"/>
                <a:ea typeface="+mn-ea"/>
                <a:cs typeface="+mn-cs"/>
              </a:rPr>
              <a:t>Meetings where we</a:t>
            </a:r>
          </a:p>
          <a:p>
            <a:pPr marL="0" marR="0" lvl="0" indent="0" algn="ctr" defTabSz="649249" rtl="0" eaLnBrk="0" fontAlgn="base" latinLnBrk="0" hangingPunct="0">
              <a:lnSpc>
                <a:spcPct val="9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Roboto"/>
                <a:ea typeface="+mn-ea"/>
                <a:cs typeface="+mn-cs"/>
              </a:rPr>
              <a:t>voted against management in one or more proposals</a:t>
            </a:r>
          </a:p>
          <a:p>
            <a:pPr marL="0" marR="0" lvl="0" indent="0" algn="ctr" defTabSz="649249" rtl="0" eaLnBrk="0" fontAlgn="base" latinLnBrk="0" hangingPunct="0">
              <a:lnSpc>
                <a:spcPct val="90000"/>
              </a:lnSpc>
              <a:spcBef>
                <a:spcPct val="0"/>
              </a:spcBef>
              <a:spcAft>
                <a:spcPct val="0"/>
              </a:spcAft>
              <a:buClrTx/>
              <a:buSzTx/>
              <a:buFontTx/>
              <a:buNone/>
              <a:tabLst/>
              <a:defRPr/>
            </a:pPr>
            <a:endParaRPr kumimoji="0" lang="en-GB" sz="781" b="1" i="0" u="none" strike="noStrike" kern="1200" cap="none" spc="0" normalizeH="0" baseline="0" noProof="0" dirty="0">
              <a:ln>
                <a:noFill/>
              </a:ln>
              <a:solidFill>
                <a:srgbClr val="FFFFFF"/>
              </a:solidFill>
              <a:effectLst/>
              <a:uLnTx/>
              <a:uFillTx/>
              <a:latin typeface="Roboto"/>
              <a:ea typeface="+mn-ea"/>
              <a:cs typeface="+mn-cs"/>
            </a:endParaRPr>
          </a:p>
          <a:p>
            <a:pPr marL="0" marR="0" lvl="0" indent="0" algn="ctr" defTabSz="649249" rtl="0" eaLnBrk="0" fontAlgn="base" latinLnBrk="0" hangingPunct="0">
              <a:lnSpc>
                <a:spcPct val="90000"/>
              </a:lnSpc>
              <a:spcBef>
                <a:spcPct val="0"/>
              </a:spcBef>
              <a:spcAft>
                <a:spcPct val="0"/>
              </a:spcAft>
              <a:buClrTx/>
              <a:buSzTx/>
              <a:buFontTx/>
              <a:buNone/>
              <a:tabLst/>
              <a:defRPr/>
            </a:pPr>
            <a:r>
              <a:rPr kumimoji="0" lang="en-GB" sz="3500" b="1" i="0" u="none" strike="noStrike" kern="1200" cap="none" spc="0" normalizeH="0" baseline="0" noProof="0" dirty="0">
                <a:ln>
                  <a:noFill/>
                </a:ln>
                <a:solidFill>
                  <a:srgbClr val="FFFFFF"/>
                </a:solidFill>
                <a:effectLst/>
                <a:uLnTx/>
                <a:uFillTx/>
                <a:latin typeface="Roboto"/>
                <a:ea typeface="+mn-ea"/>
                <a:cs typeface="+mn-cs"/>
              </a:rPr>
              <a:t>47%</a:t>
            </a:r>
          </a:p>
        </p:txBody>
      </p:sp>
      <p:graphicFrame>
        <p:nvGraphicFramePr>
          <p:cNvPr id="6" name="Table 5">
            <a:extLst>
              <a:ext uri="{FF2B5EF4-FFF2-40B4-BE49-F238E27FC236}">
                <a16:creationId xmlns:a16="http://schemas.microsoft.com/office/drawing/2014/main" id="{FBA3E76E-C792-EC52-B55B-5AFEB4C4C430}"/>
              </a:ext>
            </a:extLst>
          </p:cNvPr>
          <p:cNvGraphicFramePr>
            <a:graphicFrameLocks noGrp="1"/>
          </p:cNvGraphicFramePr>
          <p:nvPr/>
        </p:nvGraphicFramePr>
        <p:xfrm>
          <a:off x="482835" y="1754859"/>
          <a:ext cx="4582774" cy="2901482"/>
        </p:xfrm>
        <a:graphic>
          <a:graphicData uri="http://schemas.openxmlformats.org/drawingml/2006/table">
            <a:tbl>
              <a:tblPr firstRow="1" firstCol="1" bandRow="1">
                <a:tableStyleId>{5C22544A-7EE6-4342-B048-85BDC9FD1C3A}</a:tableStyleId>
              </a:tblPr>
              <a:tblGrid>
                <a:gridCol w="1011382">
                  <a:extLst>
                    <a:ext uri="{9D8B030D-6E8A-4147-A177-3AD203B41FA5}">
                      <a16:colId xmlns:a16="http://schemas.microsoft.com/office/drawing/2014/main" val="2027738913"/>
                    </a:ext>
                  </a:extLst>
                </a:gridCol>
                <a:gridCol w="437322">
                  <a:extLst>
                    <a:ext uri="{9D8B030D-6E8A-4147-A177-3AD203B41FA5}">
                      <a16:colId xmlns:a16="http://schemas.microsoft.com/office/drawing/2014/main" val="4060046694"/>
                    </a:ext>
                  </a:extLst>
                </a:gridCol>
                <a:gridCol w="655982">
                  <a:extLst>
                    <a:ext uri="{9D8B030D-6E8A-4147-A177-3AD203B41FA5}">
                      <a16:colId xmlns:a16="http://schemas.microsoft.com/office/drawing/2014/main" val="1704284919"/>
                    </a:ext>
                  </a:extLst>
                </a:gridCol>
                <a:gridCol w="546652">
                  <a:extLst>
                    <a:ext uri="{9D8B030D-6E8A-4147-A177-3AD203B41FA5}">
                      <a16:colId xmlns:a16="http://schemas.microsoft.com/office/drawing/2014/main" val="1423907871"/>
                    </a:ext>
                  </a:extLst>
                </a:gridCol>
                <a:gridCol w="622072">
                  <a:extLst>
                    <a:ext uri="{9D8B030D-6E8A-4147-A177-3AD203B41FA5}">
                      <a16:colId xmlns:a16="http://schemas.microsoft.com/office/drawing/2014/main" val="4182546357"/>
                    </a:ext>
                  </a:extLst>
                </a:gridCol>
                <a:gridCol w="654682">
                  <a:extLst>
                    <a:ext uri="{9D8B030D-6E8A-4147-A177-3AD203B41FA5}">
                      <a16:colId xmlns:a16="http://schemas.microsoft.com/office/drawing/2014/main" val="351546759"/>
                    </a:ext>
                  </a:extLst>
                </a:gridCol>
                <a:gridCol w="654682">
                  <a:extLst>
                    <a:ext uri="{9D8B030D-6E8A-4147-A177-3AD203B41FA5}">
                      <a16:colId xmlns:a16="http://schemas.microsoft.com/office/drawing/2014/main" val="675367509"/>
                    </a:ext>
                  </a:extLst>
                </a:gridCol>
              </a:tblGrid>
              <a:tr h="327932">
                <a:tc>
                  <a:txBody>
                    <a:bodyPr/>
                    <a:lstStyle/>
                    <a:p>
                      <a:pPr algn="ctr" fontAlgn="ctr"/>
                      <a:r>
                        <a:rPr lang="en-US" sz="1200" b="1" i="0" u="none" strike="noStrike" dirty="0">
                          <a:solidFill>
                            <a:schemeClr val="bg1"/>
                          </a:solidFill>
                          <a:effectLst/>
                          <a:latin typeface="+mn-lt"/>
                        </a:rPr>
                        <a:t>2023</a:t>
                      </a:r>
                    </a:p>
                  </a:txBody>
                  <a:tcPr marL="9525" marR="9525" marT="9525" marB="0" anchor="ctr"/>
                </a:tc>
                <a:tc>
                  <a:txBody>
                    <a:bodyPr/>
                    <a:lstStyle/>
                    <a:p>
                      <a:pPr algn="ctr" fontAlgn="ctr"/>
                      <a:r>
                        <a:rPr lang="en-US" sz="1200" b="1" i="0" u="none" strike="noStrike" dirty="0">
                          <a:solidFill>
                            <a:schemeClr val="bg1"/>
                          </a:solidFill>
                          <a:effectLst/>
                          <a:latin typeface="+mn-lt"/>
                        </a:rPr>
                        <a:t>EM</a:t>
                      </a:r>
                    </a:p>
                  </a:txBody>
                  <a:tcPr marL="9525" marR="9525" marT="9525" marB="0" anchor="ctr"/>
                </a:tc>
                <a:tc>
                  <a:txBody>
                    <a:bodyPr/>
                    <a:lstStyle/>
                    <a:p>
                      <a:pPr algn="ctr" fontAlgn="ctr"/>
                      <a:r>
                        <a:rPr lang="en-US" sz="1200" b="1" i="0" u="none" strike="noStrike">
                          <a:solidFill>
                            <a:schemeClr val="bg1"/>
                          </a:solidFill>
                          <a:effectLst/>
                          <a:latin typeface="+mn-lt"/>
                        </a:rPr>
                        <a:t>Europe</a:t>
                      </a:r>
                    </a:p>
                  </a:txBody>
                  <a:tcPr marL="9525" marR="9525" marT="9525" marB="0" anchor="ctr"/>
                </a:tc>
                <a:tc>
                  <a:txBody>
                    <a:bodyPr/>
                    <a:lstStyle/>
                    <a:p>
                      <a:pPr algn="ctr" fontAlgn="ctr"/>
                      <a:r>
                        <a:rPr lang="en-US" sz="1200" b="1" i="0" u="none" strike="noStrike" dirty="0">
                          <a:solidFill>
                            <a:schemeClr val="bg1"/>
                          </a:solidFill>
                          <a:effectLst/>
                          <a:latin typeface="+mn-lt"/>
                        </a:rPr>
                        <a:t>Other</a:t>
                      </a:r>
                    </a:p>
                  </a:txBody>
                  <a:tcPr marL="9525" marR="9525" marT="9525" marB="0" anchor="ctr"/>
                </a:tc>
                <a:tc>
                  <a:txBody>
                    <a:bodyPr/>
                    <a:lstStyle/>
                    <a:p>
                      <a:pPr algn="ctr" fontAlgn="ctr"/>
                      <a:r>
                        <a:rPr lang="en-US" sz="1200" b="1" i="0" u="none" strike="noStrike" dirty="0">
                          <a:solidFill>
                            <a:schemeClr val="bg1"/>
                          </a:solidFill>
                          <a:effectLst/>
                          <a:latin typeface="+mn-lt"/>
                        </a:rPr>
                        <a:t>UK</a:t>
                      </a:r>
                    </a:p>
                  </a:txBody>
                  <a:tcPr marL="9525" marR="9525" marT="9525" marB="0" anchor="ctr"/>
                </a:tc>
                <a:tc>
                  <a:txBody>
                    <a:bodyPr/>
                    <a:lstStyle/>
                    <a:p>
                      <a:pPr algn="ctr" fontAlgn="ctr"/>
                      <a:r>
                        <a:rPr lang="en-US" sz="1200" b="1" i="0" u="none" strike="noStrike" dirty="0">
                          <a:solidFill>
                            <a:schemeClr val="bg1"/>
                          </a:solidFill>
                          <a:effectLst/>
                          <a:latin typeface="+mn-lt"/>
                        </a:rPr>
                        <a:t>US</a:t>
                      </a:r>
                    </a:p>
                  </a:txBody>
                  <a:tcPr marL="9525" marR="9525" marT="9525" marB="0" anchor="ctr"/>
                </a:tc>
                <a:tc>
                  <a:txBody>
                    <a:bodyPr/>
                    <a:lstStyle/>
                    <a:p>
                      <a:pPr algn="ctr" fontAlgn="ctr"/>
                      <a:r>
                        <a:rPr lang="en-US" sz="1200" b="1" i="0" u="none" strike="noStrike" dirty="0">
                          <a:solidFill>
                            <a:schemeClr val="bg1"/>
                          </a:solidFill>
                          <a:effectLst/>
                          <a:latin typeface="+mn-lt"/>
                        </a:rPr>
                        <a:t>Total</a:t>
                      </a:r>
                    </a:p>
                  </a:txBody>
                  <a:tcPr marL="9525" marR="9525" marT="9525" marB="0" anchor="ctr"/>
                </a:tc>
                <a:extLst>
                  <a:ext uri="{0D108BD9-81ED-4DB2-BD59-A6C34878D82A}">
                    <a16:rowId xmlns:a16="http://schemas.microsoft.com/office/drawing/2014/main" val="1391404080"/>
                  </a:ext>
                </a:extLst>
              </a:tr>
              <a:tr h="270213">
                <a:tc>
                  <a:txBody>
                    <a:bodyPr/>
                    <a:lstStyle/>
                    <a:p>
                      <a:pPr algn="ctr" fontAlgn="ctr"/>
                      <a:r>
                        <a:rPr lang="en-US" sz="1000" b="1" i="0" u="none" strike="noStrike" dirty="0">
                          <a:solidFill>
                            <a:schemeClr val="bg1"/>
                          </a:solidFill>
                          <a:effectLst/>
                          <a:latin typeface="+mn-lt"/>
                        </a:rPr>
                        <a:t>Total # of Mtgs</a:t>
                      </a:r>
                    </a:p>
                  </a:txBody>
                  <a:tcPr marL="9525" marR="9525" marT="9525" marB="0" anchor="ctr"/>
                </a:tc>
                <a:tc>
                  <a:txBody>
                    <a:bodyPr/>
                    <a:lstStyle/>
                    <a:p>
                      <a:pPr algn="ctr" fontAlgn="ctr"/>
                      <a:r>
                        <a:rPr lang="en-US" sz="1000" b="0" i="0" u="none" strike="noStrike">
                          <a:solidFill>
                            <a:srgbClr val="000000"/>
                          </a:solidFill>
                          <a:effectLst/>
                          <a:latin typeface="+mn-lt"/>
                        </a:rPr>
                        <a:t>1919</a:t>
                      </a:r>
                    </a:p>
                  </a:txBody>
                  <a:tcPr marL="9525" marR="9525" marT="9525" marB="0" anchor="ctr"/>
                </a:tc>
                <a:tc>
                  <a:txBody>
                    <a:bodyPr/>
                    <a:lstStyle/>
                    <a:p>
                      <a:pPr algn="ctr" fontAlgn="ctr"/>
                      <a:r>
                        <a:rPr lang="en-US" sz="1000" b="0" i="0" u="none" strike="noStrike">
                          <a:solidFill>
                            <a:srgbClr val="000000"/>
                          </a:solidFill>
                          <a:effectLst/>
                          <a:latin typeface="+mn-lt"/>
                        </a:rPr>
                        <a:t>656</a:t>
                      </a:r>
                    </a:p>
                  </a:txBody>
                  <a:tcPr marL="9525" marR="9525" marT="9525" marB="0" anchor="ctr"/>
                </a:tc>
                <a:tc>
                  <a:txBody>
                    <a:bodyPr/>
                    <a:lstStyle/>
                    <a:p>
                      <a:pPr algn="ctr" fontAlgn="ctr"/>
                      <a:r>
                        <a:rPr lang="en-US" sz="1000" b="0" i="0" u="none" strike="noStrike">
                          <a:solidFill>
                            <a:srgbClr val="000000"/>
                          </a:solidFill>
                          <a:effectLst/>
                          <a:latin typeface="+mn-lt"/>
                        </a:rPr>
                        <a:t>1066</a:t>
                      </a:r>
                    </a:p>
                  </a:txBody>
                  <a:tcPr marL="9525" marR="9525" marT="9525" marB="0" anchor="ctr"/>
                </a:tc>
                <a:tc>
                  <a:txBody>
                    <a:bodyPr/>
                    <a:lstStyle/>
                    <a:p>
                      <a:pPr algn="ctr" fontAlgn="ctr"/>
                      <a:r>
                        <a:rPr lang="en-US" sz="1000" b="0" i="0" u="none" strike="noStrike">
                          <a:solidFill>
                            <a:srgbClr val="000000"/>
                          </a:solidFill>
                          <a:effectLst/>
                          <a:latin typeface="+mn-lt"/>
                        </a:rPr>
                        <a:t>272</a:t>
                      </a:r>
                    </a:p>
                  </a:txBody>
                  <a:tcPr marL="9525" marR="9525" marT="9525" marB="0" anchor="ctr"/>
                </a:tc>
                <a:tc>
                  <a:txBody>
                    <a:bodyPr/>
                    <a:lstStyle/>
                    <a:p>
                      <a:pPr algn="ctr" fontAlgn="ctr"/>
                      <a:r>
                        <a:rPr lang="en-US" sz="1000" b="0" i="0" u="none" strike="noStrike">
                          <a:solidFill>
                            <a:srgbClr val="000000"/>
                          </a:solidFill>
                          <a:effectLst/>
                          <a:latin typeface="+mn-lt"/>
                        </a:rPr>
                        <a:t>1624</a:t>
                      </a:r>
                    </a:p>
                  </a:txBody>
                  <a:tcPr marL="9525" marR="9525" marT="9525" marB="0" anchor="ctr"/>
                </a:tc>
                <a:tc>
                  <a:txBody>
                    <a:bodyPr/>
                    <a:lstStyle/>
                    <a:p>
                      <a:pPr algn="ctr" fontAlgn="ctr"/>
                      <a:r>
                        <a:rPr lang="en-US" sz="1000" b="1" i="0" u="none" strike="noStrike" dirty="0">
                          <a:solidFill>
                            <a:srgbClr val="000000"/>
                          </a:solidFill>
                          <a:effectLst/>
                          <a:latin typeface="+mn-lt"/>
                        </a:rPr>
                        <a:t>5537</a:t>
                      </a:r>
                    </a:p>
                  </a:txBody>
                  <a:tcPr marL="9525" marR="9525" marT="9525" marB="0" anchor="ctr"/>
                </a:tc>
                <a:extLst>
                  <a:ext uri="{0D108BD9-81ED-4DB2-BD59-A6C34878D82A}">
                    <a16:rowId xmlns:a16="http://schemas.microsoft.com/office/drawing/2014/main" val="961541017"/>
                  </a:ext>
                </a:extLst>
              </a:tr>
              <a:tr h="270213">
                <a:tc>
                  <a:txBody>
                    <a:bodyPr/>
                    <a:lstStyle/>
                    <a:p>
                      <a:pPr algn="ctr" fontAlgn="ctr"/>
                      <a:r>
                        <a:rPr lang="en-US" sz="1000" b="1" i="0" u="none" strike="noStrike" dirty="0">
                          <a:solidFill>
                            <a:schemeClr val="bg1"/>
                          </a:solidFill>
                          <a:effectLst/>
                          <a:latin typeface="+mn-lt"/>
                        </a:rPr>
                        <a:t>Mtgs voted</a:t>
                      </a:r>
                    </a:p>
                  </a:txBody>
                  <a:tcPr marL="9525" marR="9525" marT="9525" marB="0" anchor="ctr"/>
                </a:tc>
                <a:tc>
                  <a:txBody>
                    <a:bodyPr/>
                    <a:lstStyle/>
                    <a:p>
                      <a:pPr algn="ctr" fontAlgn="ctr"/>
                      <a:r>
                        <a:rPr lang="en-US" sz="1000" b="0" i="0" u="none" strike="noStrike">
                          <a:solidFill>
                            <a:srgbClr val="000000"/>
                          </a:solidFill>
                          <a:effectLst/>
                          <a:latin typeface="+mn-lt"/>
                        </a:rPr>
                        <a:t>1892</a:t>
                      </a:r>
                    </a:p>
                  </a:txBody>
                  <a:tcPr marL="9525" marR="9525" marT="9525" marB="0" anchor="ctr"/>
                </a:tc>
                <a:tc>
                  <a:txBody>
                    <a:bodyPr/>
                    <a:lstStyle/>
                    <a:p>
                      <a:pPr algn="ctr" fontAlgn="ctr"/>
                      <a:r>
                        <a:rPr lang="en-US" sz="1000" b="0" i="0" u="none" strike="noStrike">
                          <a:solidFill>
                            <a:srgbClr val="000000"/>
                          </a:solidFill>
                          <a:effectLst/>
                          <a:latin typeface="+mn-lt"/>
                        </a:rPr>
                        <a:t>575</a:t>
                      </a:r>
                    </a:p>
                  </a:txBody>
                  <a:tcPr marL="9525" marR="9525" marT="9525" marB="0" anchor="ctr"/>
                </a:tc>
                <a:tc>
                  <a:txBody>
                    <a:bodyPr/>
                    <a:lstStyle/>
                    <a:p>
                      <a:pPr algn="ctr" fontAlgn="ctr"/>
                      <a:r>
                        <a:rPr lang="en-US" sz="1000" b="0" i="0" u="none" strike="noStrike">
                          <a:solidFill>
                            <a:srgbClr val="000000"/>
                          </a:solidFill>
                          <a:effectLst/>
                          <a:latin typeface="+mn-lt"/>
                        </a:rPr>
                        <a:t>1058</a:t>
                      </a:r>
                    </a:p>
                  </a:txBody>
                  <a:tcPr marL="9525" marR="9525" marT="9525" marB="0" anchor="ctr"/>
                </a:tc>
                <a:tc>
                  <a:txBody>
                    <a:bodyPr/>
                    <a:lstStyle/>
                    <a:p>
                      <a:pPr algn="ctr" fontAlgn="ctr"/>
                      <a:r>
                        <a:rPr lang="en-US" sz="1000" b="0" i="0" u="none" strike="noStrike">
                          <a:solidFill>
                            <a:srgbClr val="000000"/>
                          </a:solidFill>
                          <a:effectLst/>
                          <a:latin typeface="+mn-lt"/>
                        </a:rPr>
                        <a:t>270</a:t>
                      </a:r>
                    </a:p>
                  </a:txBody>
                  <a:tcPr marL="9525" marR="9525" marT="9525" marB="0" anchor="ctr"/>
                </a:tc>
                <a:tc>
                  <a:txBody>
                    <a:bodyPr/>
                    <a:lstStyle/>
                    <a:p>
                      <a:pPr algn="ctr" fontAlgn="ctr"/>
                      <a:r>
                        <a:rPr lang="en-US" sz="1000" b="0" i="0" u="none" strike="noStrike">
                          <a:solidFill>
                            <a:srgbClr val="000000"/>
                          </a:solidFill>
                          <a:effectLst/>
                          <a:latin typeface="+mn-lt"/>
                        </a:rPr>
                        <a:t>1620</a:t>
                      </a:r>
                    </a:p>
                  </a:txBody>
                  <a:tcPr marL="9525" marR="9525" marT="9525" marB="0" anchor="ctr"/>
                </a:tc>
                <a:tc>
                  <a:txBody>
                    <a:bodyPr/>
                    <a:lstStyle/>
                    <a:p>
                      <a:pPr algn="ctr" fontAlgn="ctr"/>
                      <a:r>
                        <a:rPr lang="en-US" sz="1000" b="1" i="0" u="none" strike="noStrike" dirty="0">
                          <a:solidFill>
                            <a:srgbClr val="000000"/>
                          </a:solidFill>
                          <a:effectLst/>
                          <a:latin typeface="+mn-lt"/>
                        </a:rPr>
                        <a:t>5415</a:t>
                      </a:r>
                    </a:p>
                  </a:txBody>
                  <a:tcPr marL="9525" marR="9525" marT="9525" marB="0" anchor="ctr"/>
                </a:tc>
                <a:extLst>
                  <a:ext uri="{0D108BD9-81ED-4DB2-BD59-A6C34878D82A}">
                    <a16:rowId xmlns:a16="http://schemas.microsoft.com/office/drawing/2014/main" val="829976541"/>
                  </a:ext>
                </a:extLst>
              </a:tr>
              <a:tr h="533270">
                <a:tc>
                  <a:txBody>
                    <a:bodyPr/>
                    <a:lstStyle/>
                    <a:p>
                      <a:pPr algn="ctr" fontAlgn="ctr"/>
                      <a:r>
                        <a:rPr lang="en-US" sz="1000" b="1" i="0" u="none" strike="noStrike" dirty="0">
                          <a:solidFill>
                            <a:schemeClr val="bg1"/>
                          </a:solidFill>
                          <a:effectLst/>
                          <a:latin typeface="+mn-lt"/>
                        </a:rPr>
                        <a:t>Mtgs voted 100% with </a:t>
                      </a:r>
                      <a:r>
                        <a:rPr lang="en-US" sz="1000" b="1" i="0" u="none" strike="noStrike" dirty="0" err="1">
                          <a:solidFill>
                            <a:schemeClr val="bg1"/>
                          </a:solidFill>
                          <a:effectLst/>
                          <a:latin typeface="+mn-lt"/>
                        </a:rPr>
                        <a:t>mgmt</a:t>
                      </a:r>
                      <a:endParaRPr lang="en-US" sz="1000" b="1" i="0" u="none" strike="noStrike" dirty="0">
                        <a:solidFill>
                          <a:schemeClr val="bg1"/>
                        </a:solidFill>
                        <a:effectLst/>
                        <a:latin typeface="+mn-lt"/>
                      </a:endParaRPr>
                    </a:p>
                  </a:txBody>
                  <a:tcPr marL="9525" marR="9525" marT="9525" marB="0" anchor="ctr"/>
                </a:tc>
                <a:tc>
                  <a:txBody>
                    <a:bodyPr/>
                    <a:lstStyle/>
                    <a:p>
                      <a:pPr algn="ctr" fontAlgn="ctr"/>
                      <a:r>
                        <a:rPr lang="en-US" sz="1000" b="0" i="0" u="none" strike="noStrike" dirty="0">
                          <a:solidFill>
                            <a:srgbClr val="000000"/>
                          </a:solidFill>
                          <a:effectLst/>
                          <a:latin typeface="+mn-lt"/>
                        </a:rPr>
                        <a:t>1088</a:t>
                      </a:r>
                    </a:p>
                  </a:txBody>
                  <a:tcPr marL="9525" marR="9525" marT="9525" marB="0" anchor="ctr"/>
                </a:tc>
                <a:tc>
                  <a:txBody>
                    <a:bodyPr/>
                    <a:lstStyle/>
                    <a:p>
                      <a:pPr algn="ctr" fontAlgn="ctr"/>
                      <a:r>
                        <a:rPr lang="en-US" sz="1000" b="0" i="0" u="none" strike="noStrike">
                          <a:solidFill>
                            <a:srgbClr val="000000"/>
                          </a:solidFill>
                          <a:effectLst/>
                          <a:latin typeface="+mn-lt"/>
                        </a:rPr>
                        <a:t>282</a:t>
                      </a:r>
                    </a:p>
                  </a:txBody>
                  <a:tcPr marL="9525" marR="9525" marT="9525" marB="0" anchor="ctr"/>
                </a:tc>
                <a:tc>
                  <a:txBody>
                    <a:bodyPr/>
                    <a:lstStyle/>
                    <a:p>
                      <a:pPr algn="ctr" fontAlgn="ctr"/>
                      <a:r>
                        <a:rPr lang="en-US" sz="1000" b="0" i="0" u="none" strike="noStrike">
                          <a:solidFill>
                            <a:srgbClr val="000000"/>
                          </a:solidFill>
                          <a:effectLst/>
                          <a:latin typeface="+mn-lt"/>
                        </a:rPr>
                        <a:t>565</a:t>
                      </a:r>
                    </a:p>
                  </a:txBody>
                  <a:tcPr marL="9525" marR="9525" marT="9525" marB="0" anchor="ctr"/>
                </a:tc>
                <a:tc>
                  <a:txBody>
                    <a:bodyPr/>
                    <a:lstStyle/>
                    <a:p>
                      <a:pPr algn="ctr" fontAlgn="ctr"/>
                      <a:r>
                        <a:rPr lang="en-US" sz="1000" b="0" i="0" u="none" strike="noStrike">
                          <a:solidFill>
                            <a:srgbClr val="000000"/>
                          </a:solidFill>
                          <a:effectLst/>
                          <a:latin typeface="+mn-lt"/>
                        </a:rPr>
                        <a:t>216</a:t>
                      </a:r>
                    </a:p>
                  </a:txBody>
                  <a:tcPr marL="9525" marR="9525" marT="9525" marB="0" anchor="ctr"/>
                </a:tc>
                <a:tc>
                  <a:txBody>
                    <a:bodyPr/>
                    <a:lstStyle/>
                    <a:p>
                      <a:pPr algn="ctr" fontAlgn="ctr"/>
                      <a:r>
                        <a:rPr lang="en-US" sz="1000" b="0" i="0" u="none" strike="noStrike">
                          <a:solidFill>
                            <a:srgbClr val="000000"/>
                          </a:solidFill>
                          <a:effectLst/>
                          <a:latin typeface="+mn-lt"/>
                        </a:rPr>
                        <a:t>652</a:t>
                      </a:r>
                    </a:p>
                  </a:txBody>
                  <a:tcPr marL="9525" marR="9525" marT="9525" marB="0" anchor="ctr"/>
                </a:tc>
                <a:tc>
                  <a:txBody>
                    <a:bodyPr/>
                    <a:lstStyle/>
                    <a:p>
                      <a:pPr algn="ctr" fontAlgn="ctr"/>
                      <a:r>
                        <a:rPr lang="en-US" sz="1000" b="1" i="0" u="none" strike="noStrike" dirty="0">
                          <a:solidFill>
                            <a:srgbClr val="000000"/>
                          </a:solidFill>
                          <a:effectLst/>
                          <a:latin typeface="+mn-lt"/>
                        </a:rPr>
                        <a:t>2803</a:t>
                      </a:r>
                    </a:p>
                  </a:txBody>
                  <a:tcPr marL="9525" marR="9525" marT="9525" marB="0" anchor="ctr"/>
                </a:tc>
                <a:extLst>
                  <a:ext uri="{0D108BD9-81ED-4DB2-BD59-A6C34878D82A}">
                    <a16:rowId xmlns:a16="http://schemas.microsoft.com/office/drawing/2014/main" val="2320293724"/>
                  </a:ext>
                </a:extLst>
              </a:tr>
              <a:tr h="566055">
                <a:tc>
                  <a:txBody>
                    <a:bodyPr/>
                    <a:lstStyle/>
                    <a:p>
                      <a:pPr algn="ctr" fontAlgn="ctr"/>
                      <a:r>
                        <a:rPr lang="en-US" sz="1000" b="1" i="0" u="none" strike="noStrike" dirty="0">
                          <a:solidFill>
                            <a:schemeClr val="bg1"/>
                          </a:solidFill>
                          <a:effectLst/>
                          <a:latin typeface="+mn-lt"/>
                        </a:rPr>
                        <a:t>Mtgs with 1 or more against </a:t>
                      </a:r>
                      <a:r>
                        <a:rPr lang="en-US" sz="1000" b="1" i="0" u="none" strike="noStrike" dirty="0" err="1">
                          <a:solidFill>
                            <a:schemeClr val="bg1"/>
                          </a:solidFill>
                          <a:effectLst/>
                          <a:latin typeface="+mn-lt"/>
                        </a:rPr>
                        <a:t>mgmt</a:t>
                      </a:r>
                      <a:endParaRPr lang="en-US" sz="1000" b="1" i="0" u="none" strike="noStrike" dirty="0">
                        <a:solidFill>
                          <a:schemeClr val="bg1"/>
                        </a:solidFill>
                        <a:effectLst/>
                        <a:latin typeface="+mn-lt"/>
                      </a:endParaRPr>
                    </a:p>
                  </a:txBody>
                  <a:tcPr marL="9525" marR="9525" marT="9525" marB="0" anchor="ctr"/>
                </a:tc>
                <a:tc>
                  <a:txBody>
                    <a:bodyPr/>
                    <a:lstStyle/>
                    <a:p>
                      <a:pPr algn="ctr" fontAlgn="ctr"/>
                      <a:r>
                        <a:rPr lang="en-US" sz="1000" b="0" i="0" u="none" strike="noStrike">
                          <a:solidFill>
                            <a:srgbClr val="000000"/>
                          </a:solidFill>
                          <a:effectLst/>
                          <a:latin typeface="+mn-lt"/>
                        </a:rPr>
                        <a:t>804</a:t>
                      </a:r>
                    </a:p>
                  </a:txBody>
                  <a:tcPr marL="9525" marR="9525" marT="9525" marB="0" anchor="ctr"/>
                </a:tc>
                <a:tc>
                  <a:txBody>
                    <a:bodyPr/>
                    <a:lstStyle/>
                    <a:p>
                      <a:pPr algn="ctr" fontAlgn="ctr"/>
                      <a:r>
                        <a:rPr lang="en-US" sz="1000" b="0" i="0" u="none" strike="noStrike">
                          <a:solidFill>
                            <a:srgbClr val="000000"/>
                          </a:solidFill>
                          <a:effectLst/>
                          <a:latin typeface="+mn-lt"/>
                        </a:rPr>
                        <a:t>293</a:t>
                      </a:r>
                    </a:p>
                  </a:txBody>
                  <a:tcPr marL="9525" marR="9525" marT="9525" marB="0" anchor="ctr"/>
                </a:tc>
                <a:tc>
                  <a:txBody>
                    <a:bodyPr/>
                    <a:lstStyle/>
                    <a:p>
                      <a:pPr algn="ctr" fontAlgn="ctr"/>
                      <a:r>
                        <a:rPr lang="en-US" sz="1000" b="0" i="0" u="none" strike="noStrike" dirty="0">
                          <a:solidFill>
                            <a:srgbClr val="000000"/>
                          </a:solidFill>
                          <a:effectLst/>
                          <a:latin typeface="+mn-lt"/>
                        </a:rPr>
                        <a:t>493</a:t>
                      </a:r>
                    </a:p>
                  </a:txBody>
                  <a:tcPr marL="9525" marR="9525" marT="9525" marB="0" anchor="ctr"/>
                </a:tc>
                <a:tc>
                  <a:txBody>
                    <a:bodyPr/>
                    <a:lstStyle/>
                    <a:p>
                      <a:pPr algn="ctr" fontAlgn="ctr"/>
                      <a:r>
                        <a:rPr lang="en-US" sz="1000" b="0" i="0" u="none" strike="noStrike">
                          <a:solidFill>
                            <a:srgbClr val="000000"/>
                          </a:solidFill>
                          <a:effectLst/>
                          <a:latin typeface="+mn-lt"/>
                        </a:rPr>
                        <a:t>54</a:t>
                      </a:r>
                    </a:p>
                  </a:txBody>
                  <a:tcPr marL="9525" marR="9525" marT="9525" marB="0" anchor="ctr"/>
                </a:tc>
                <a:tc>
                  <a:txBody>
                    <a:bodyPr/>
                    <a:lstStyle/>
                    <a:p>
                      <a:pPr algn="ctr" fontAlgn="ctr"/>
                      <a:r>
                        <a:rPr lang="en-US" sz="1000" b="0" i="0" u="none" strike="noStrike">
                          <a:solidFill>
                            <a:srgbClr val="000000"/>
                          </a:solidFill>
                          <a:effectLst/>
                          <a:latin typeface="+mn-lt"/>
                        </a:rPr>
                        <a:t>968</a:t>
                      </a:r>
                    </a:p>
                  </a:txBody>
                  <a:tcPr marL="9525" marR="9525" marT="9525" marB="0" anchor="ctr"/>
                </a:tc>
                <a:tc>
                  <a:txBody>
                    <a:bodyPr/>
                    <a:lstStyle/>
                    <a:p>
                      <a:pPr algn="ctr" fontAlgn="ctr"/>
                      <a:r>
                        <a:rPr lang="en-US" sz="1000" b="1" i="0" u="none" strike="noStrike" dirty="0">
                          <a:solidFill>
                            <a:srgbClr val="000000"/>
                          </a:solidFill>
                          <a:effectLst/>
                          <a:latin typeface="+mn-lt"/>
                        </a:rPr>
                        <a:t>2612</a:t>
                      </a:r>
                    </a:p>
                  </a:txBody>
                  <a:tcPr marL="9525" marR="9525" marT="9525" marB="0" anchor="ctr"/>
                </a:tc>
                <a:extLst>
                  <a:ext uri="{0D108BD9-81ED-4DB2-BD59-A6C34878D82A}">
                    <a16:rowId xmlns:a16="http://schemas.microsoft.com/office/drawing/2014/main" val="1472759298"/>
                  </a:ext>
                </a:extLst>
              </a:tr>
              <a:tr h="454865">
                <a:tc>
                  <a:txBody>
                    <a:bodyPr/>
                    <a:lstStyle/>
                    <a:p>
                      <a:pPr algn="ctr" fontAlgn="ctr"/>
                      <a:r>
                        <a:rPr lang="en-US" sz="1000" b="1" i="0" u="none" strike="noStrike" dirty="0">
                          <a:solidFill>
                            <a:schemeClr val="bg1"/>
                          </a:solidFill>
                          <a:effectLst/>
                          <a:latin typeface="+mn-lt"/>
                        </a:rPr>
                        <a:t>% voted with </a:t>
                      </a:r>
                      <a:r>
                        <a:rPr lang="en-US" sz="1000" b="1" i="0" u="none" strike="noStrike" dirty="0" err="1">
                          <a:solidFill>
                            <a:schemeClr val="bg1"/>
                          </a:solidFill>
                          <a:effectLst/>
                          <a:latin typeface="+mn-lt"/>
                        </a:rPr>
                        <a:t>mgmt</a:t>
                      </a:r>
                      <a:endParaRPr lang="en-US" sz="1000" b="1" i="0" u="none" strike="noStrike" dirty="0">
                        <a:solidFill>
                          <a:schemeClr val="bg1"/>
                        </a:solidFill>
                        <a:effectLst/>
                        <a:latin typeface="+mn-lt"/>
                      </a:endParaRPr>
                    </a:p>
                  </a:txBody>
                  <a:tcPr marL="9525" marR="9525" marT="9525" marB="0" anchor="ctr"/>
                </a:tc>
                <a:tc>
                  <a:txBody>
                    <a:bodyPr/>
                    <a:lstStyle/>
                    <a:p>
                      <a:pPr algn="ctr" fontAlgn="ctr"/>
                      <a:r>
                        <a:rPr lang="en-US" sz="1000" b="0" i="0" u="none" strike="noStrike" dirty="0">
                          <a:solidFill>
                            <a:srgbClr val="000000"/>
                          </a:solidFill>
                          <a:effectLst/>
                          <a:latin typeface="+mn-lt"/>
                        </a:rPr>
                        <a:t>58%</a:t>
                      </a:r>
                    </a:p>
                  </a:txBody>
                  <a:tcPr marL="9525" marR="9525" marT="9525" marB="0" anchor="ctr"/>
                </a:tc>
                <a:tc>
                  <a:txBody>
                    <a:bodyPr/>
                    <a:lstStyle/>
                    <a:p>
                      <a:pPr algn="ctr" fontAlgn="ctr"/>
                      <a:r>
                        <a:rPr lang="en-US" sz="1000" b="0" i="0" u="none" strike="noStrike" dirty="0">
                          <a:solidFill>
                            <a:srgbClr val="000000"/>
                          </a:solidFill>
                          <a:effectLst/>
                          <a:latin typeface="+mn-lt"/>
                        </a:rPr>
                        <a:t>49%</a:t>
                      </a:r>
                    </a:p>
                  </a:txBody>
                  <a:tcPr marL="9525" marR="9525" marT="9525" marB="0" anchor="ctr"/>
                </a:tc>
                <a:tc>
                  <a:txBody>
                    <a:bodyPr/>
                    <a:lstStyle/>
                    <a:p>
                      <a:pPr algn="ctr" fontAlgn="ctr"/>
                      <a:r>
                        <a:rPr lang="en-US" sz="1000" b="0" i="0" u="none" strike="noStrike">
                          <a:solidFill>
                            <a:srgbClr val="000000"/>
                          </a:solidFill>
                          <a:effectLst/>
                          <a:latin typeface="+mn-lt"/>
                        </a:rPr>
                        <a:t>53%</a:t>
                      </a:r>
                    </a:p>
                  </a:txBody>
                  <a:tcPr marL="9525" marR="9525" marT="9525" marB="0" anchor="ctr"/>
                </a:tc>
                <a:tc>
                  <a:txBody>
                    <a:bodyPr/>
                    <a:lstStyle/>
                    <a:p>
                      <a:pPr algn="ctr" fontAlgn="ctr"/>
                      <a:r>
                        <a:rPr lang="en-US" sz="1000" b="0" i="0" u="none" strike="noStrike">
                          <a:solidFill>
                            <a:srgbClr val="000000"/>
                          </a:solidFill>
                          <a:effectLst/>
                          <a:latin typeface="+mn-lt"/>
                        </a:rPr>
                        <a:t>80%</a:t>
                      </a:r>
                    </a:p>
                  </a:txBody>
                  <a:tcPr marL="9525" marR="9525" marT="9525" marB="0" anchor="ctr"/>
                </a:tc>
                <a:tc>
                  <a:txBody>
                    <a:bodyPr/>
                    <a:lstStyle/>
                    <a:p>
                      <a:pPr algn="ctr" fontAlgn="ctr"/>
                      <a:r>
                        <a:rPr lang="en-US" sz="1000" b="0" i="0" u="none" strike="noStrike">
                          <a:solidFill>
                            <a:srgbClr val="000000"/>
                          </a:solidFill>
                          <a:effectLst/>
                          <a:latin typeface="+mn-lt"/>
                        </a:rPr>
                        <a:t>40%</a:t>
                      </a:r>
                    </a:p>
                  </a:txBody>
                  <a:tcPr marL="9525" marR="9525" marT="9525" marB="0" anchor="ctr"/>
                </a:tc>
                <a:tc>
                  <a:txBody>
                    <a:bodyPr/>
                    <a:lstStyle/>
                    <a:p>
                      <a:pPr algn="ctr" fontAlgn="ctr"/>
                      <a:r>
                        <a:rPr lang="en-US" sz="1000" b="1" i="0" u="none" strike="noStrike">
                          <a:solidFill>
                            <a:srgbClr val="000000"/>
                          </a:solidFill>
                          <a:effectLst/>
                          <a:latin typeface="+mn-lt"/>
                        </a:rPr>
                        <a:t>52%</a:t>
                      </a:r>
                    </a:p>
                  </a:txBody>
                  <a:tcPr marL="9525" marR="9525" marT="9525" marB="0" anchor="ctr"/>
                </a:tc>
                <a:extLst>
                  <a:ext uri="{0D108BD9-81ED-4DB2-BD59-A6C34878D82A}">
                    <a16:rowId xmlns:a16="http://schemas.microsoft.com/office/drawing/2014/main" val="617794063"/>
                  </a:ext>
                </a:extLst>
              </a:tr>
              <a:tr h="478934">
                <a:tc>
                  <a:txBody>
                    <a:bodyPr/>
                    <a:lstStyle/>
                    <a:p>
                      <a:pPr algn="ctr" fontAlgn="ctr"/>
                      <a:r>
                        <a:rPr lang="en-US" sz="1000" b="1" i="0" u="none" strike="noStrike" dirty="0">
                          <a:solidFill>
                            <a:schemeClr val="bg1"/>
                          </a:solidFill>
                          <a:effectLst/>
                          <a:latin typeface="+mn-lt"/>
                        </a:rPr>
                        <a:t>% voted with one or more against </a:t>
                      </a:r>
                      <a:r>
                        <a:rPr lang="en-US" sz="1000" b="1" i="0" u="none" strike="noStrike" dirty="0" err="1">
                          <a:solidFill>
                            <a:schemeClr val="bg1"/>
                          </a:solidFill>
                          <a:effectLst/>
                          <a:latin typeface="+mn-lt"/>
                        </a:rPr>
                        <a:t>mgmt</a:t>
                      </a:r>
                      <a:endParaRPr lang="en-US" sz="1000" b="1" i="0" u="none" strike="noStrike" dirty="0">
                        <a:solidFill>
                          <a:schemeClr val="bg1"/>
                        </a:solidFill>
                        <a:effectLst/>
                        <a:latin typeface="+mn-lt"/>
                      </a:endParaRPr>
                    </a:p>
                  </a:txBody>
                  <a:tcPr marL="9525" marR="9525" marT="9525" marB="0" anchor="ctr"/>
                </a:tc>
                <a:tc>
                  <a:txBody>
                    <a:bodyPr/>
                    <a:lstStyle/>
                    <a:p>
                      <a:pPr algn="ctr" fontAlgn="ctr"/>
                      <a:r>
                        <a:rPr lang="en-US" sz="1000" b="0" i="0" u="none" strike="noStrike">
                          <a:solidFill>
                            <a:srgbClr val="000000"/>
                          </a:solidFill>
                          <a:effectLst/>
                          <a:latin typeface="+mn-lt"/>
                        </a:rPr>
                        <a:t>42%</a:t>
                      </a:r>
                    </a:p>
                  </a:txBody>
                  <a:tcPr marL="9525" marR="9525" marT="9525" marB="0" anchor="ctr"/>
                </a:tc>
                <a:tc>
                  <a:txBody>
                    <a:bodyPr/>
                    <a:lstStyle/>
                    <a:p>
                      <a:pPr algn="ctr" fontAlgn="ctr"/>
                      <a:r>
                        <a:rPr lang="en-US" sz="1000" b="0" i="0" u="none" strike="noStrike" dirty="0">
                          <a:solidFill>
                            <a:srgbClr val="000000"/>
                          </a:solidFill>
                          <a:effectLst/>
                          <a:latin typeface="+mn-lt"/>
                        </a:rPr>
                        <a:t>51%</a:t>
                      </a:r>
                    </a:p>
                  </a:txBody>
                  <a:tcPr marL="9525" marR="9525" marT="9525" marB="0" anchor="ctr"/>
                </a:tc>
                <a:tc>
                  <a:txBody>
                    <a:bodyPr/>
                    <a:lstStyle/>
                    <a:p>
                      <a:pPr algn="ctr" fontAlgn="ctr"/>
                      <a:r>
                        <a:rPr lang="en-US" sz="1000" b="0" i="0" u="none" strike="noStrike" dirty="0">
                          <a:solidFill>
                            <a:srgbClr val="000000"/>
                          </a:solidFill>
                          <a:effectLst/>
                          <a:latin typeface="+mn-lt"/>
                        </a:rPr>
                        <a:t>47%</a:t>
                      </a:r>
                    </a:p>
                  </a:txBody>
                  <a:tcPr marL="9525" marR="9525" marT="9525" marB="0" anchor="ctr"/>
                </a:tc>
                <a:tc>
                  <a:txBody>
                    <a:bodyPr/>
                    <a:lstStyle/>
                    <a:p>
                      <a:pPr algn="ctr" fontAlgn="ctr"/>
                      <a:r>
                        <a:rPr lang="en-US" sz="1000" b="0" i="0" u="none" strike="noStrike" dirty="0">
                          <a:solidFill>
                            <a:srgbClr val="000000"/>
                          </a:solidFill>
                          <a:effectLst/>
                          <a:latin typeface="+mn-lt"/>
                        </a:rPr>
                        <a:t>20%</a:t>
                      </a:r>
                    </a:p>
                  </a:txBody>
                  <a:tcPr marL="9525" marR="9525" marT="9525" marB="0" anchor="ctr"/>
                </a:tc>
                <a:tc>
                  <a:txBody>
                    <a:bodyPr/>
                    <a:lstStyle/>
                    <a:p>
                      <a:pPr algn="ctr" fontAlgn="ctr"/>
                      <a:r>
                        <a:rPr lang="en-US" sz="1000" b="0" i="0" u="none" strike="noStrike" dirty="0">
                          <a:solidFill>
                            <a:srgbClr val="000000"/>
                          </a:solidFill>
                          <a:effectLst/>
                          <a:latin typeface="+mn-lt"/>
                        </a:rPr>
                        <a:t>60%</a:t>
                      </a:r>
                    </a:p>
                  </a:txBody>
                  <a:tcPr marL="9525" marR="9525" marT="9525" marB="0" anchor="ctr"/>
                </a:tc>
                <a:tc>
                  <a:txBody>
                    <a:bodyPr/>
                    <a:lstStyle/>
                    <a:p>
                      <a:pPr algn="ctr" fontAlgn="ctr"/>
                      <a:r>
                        <a:rPr lang="en-US" sz="1000" b="1" i="0" u="none" strike="noStrike" dirty="0">
                          <a:solidFill>
                            <a:srgbClr val="000000"/>
                          </a:solidFill>
                          <a:effectLst/>
                          <a:latin typeface="+mn-lt"/>
                        </a:rPr>
                        <a:t>47%</a:t>
                      </a:r>
                    </a:p>
                  </a:txBody>
                  <a:tcPr marL="9525" marR="9525" marT="9525" marB="0" anchor="ctr"/>
                </a:tc>
                <a:extLst>
                  <a:ext uri="{0D108BD9-81ED-4DB2-BD59-A6C34878D82A}">
                    <a16:rowId xmlns:a16="http://schemas.microsoft.com/office/drawing/2014/main" val="777952638"/>
                  </a:ext>
                </a:extLst>
              </a:tr>
            </a:tbl>
          </a:graphicData>
        </a:graphic>
      </p:graphicFrame>
      <p:sp>
        <p:nvSpPr>
          <p:cNvPr id="8" name="Rectangle 7">
            <a:extLst>
              <a:ext uri="{FF2B5EF4-FFF2-40B4-BE49-F238E27FC236}">
                <a16:creationId xmlns:a16="http://schemas.microsoft.com/office/drawing/2014/main" id="{D434DE7C-F9AB-873D-1A9E-8D7A3FC8A29F}"/>
              </a:ext>
            </a:extLst>
          </p:cNvPr>
          <p:cNvSpPr/>
          <p:nvPr/>
        </p:nvSpPr>
        <p:spPr>
          <a:xfrm>
            <a:off x="674816" y="4887415"/>
            <a:ext cx="9184802" cy="1746439"/>
          </a:xfrm>
          <a:prstGeom prst="rect">
            <a:avLst/>
          </a:prstGeom>
          <a:solidFill>
            <a:schemeClr val="bg1"/>
          </a:solidFill>
          <a:ln>
            <a:solidFill>
              <a:schemeClr val="accent1"/>
            </a:solidFill>
          </a:ln>
          <a:effectLst/>
        </p:spPr>
        <p:txBody>
          <a:bodyPr wrap="square" lIns="102251" tIns="102251" rIns="102251" bIns="102251" anchor="ctr">
            <a:noAutofit/>
          </a:bodyPr>
          <a:lstStyle/>
          <a:p>
            <a:pPr marL="342900" marR="0" lvl="0" indent="-342900" algn="l" defTabSz="914400" rtl="0" eaLnBrk="0" fontAlgn="base" latinLnBrk="0" hangingPunct="0">
              <a:lnSpc>
                <a:spcPct val="100000"/>
              </a:lnSpc>
              <a:spcBef>
                <a:spcPts val="1200"/>
              </a:spcBef>
              <a:spcAft>
                <a:spcPts val="6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201F1E"/>
                </a:solidFill>
                <a:effectLst/>
                <a:uLnTx/>
                <a:uFillTx/>
                <a:latin typeface="Roboto"/>
                <a:ea typeface="Times New Roman" panose="02020603050405020304" pitchFamily="18" charset="0"/>
                <a:cs typeface="Times New Roman" panose="02020603050405020304" pitchFamily="18" charset="0"/>
              </a:rPr>
              <a:t>Continue to increase differentiation from proxy advisor recommendations through regional policies and more governance engagement (maybe include the overall % of governance themed engagements)</a:t>
            </a:r>
            <a:endParaRPr kumimoji="0" lang="en-US" sz="1400" b="1" i="0" u="none" strike="noStrike" kern="1200" cap="none" spc="0" normalizeH="0" baseline="0" noProof="0" dirty="0">
              <a:ln>
                <a:noFill/>
              </a:ln>
              <a:solidFill>
                <a:srgbClr val="201F1E"/>
              </a:solidFill>
              <a:effectLst/>
              <a:uLnTx/>
              <a:uFillTx/>
              <a:latin typeface="Roboto"/>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ts val="1200"/>
              </a:spcBef>
              <a:spcAft>
                <a:spcPts val="6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201F1E"/>
                </a:solidFill>
                <a:effectLst/>
                <a:uLnTx/>
                <a:uFillTx/>
                <a:latin typeface="Roboto"/>
                <a:ea typeface="Times New Roman" panose="02020603050405020304" pitchFamily="18" charset="0"/>
                <a:cs typeface="Times New Roman" panose="02020603050405020304" pitchFamily="18" charset="0"/>
              </a:rPr>
              <a:t>Leverage ESG subject matter expertise, Shareholder proposal principles and average 20year sector experience when voting </a:t>
            </a:r>
            <a:endParaRPr kumimoji="0" lang="en-US" sz="1400" b="1" i="0" u="none" strike="noStrike" kern="1200" cap="none" spc="0" normalizeH="0" baseline="0" noProof="0" dirty="0">
              <a:ln>
                <a:noFill/>
              </a:ln>
              <a:solidFill>
                <a:srgbClr val="201F1E"/>
              </a:solidFill>
              <a:effectLst/>
              <a:uLnTx/>
              <a:uFillTx/>
              <a:latin typeface="Roboto"/>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ts val="1200"/>
              </a:spcBef>
              <a:spcAft>
                <a:spcPts val="6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201F1E"/>
                </a:solidFill>
                <a:effectLst/>
                <a:uLnTx/>
                <a:uFillTx/>
                <a:latin typeface="Roboto"/>
                <a:ea typeface="Times New Roman" panose="02020603050405020304" pitchFamily="18" charset="0"/>
                <a:cs typeface="Times New Roman" panose="02020603050405020304" pitchFamily="18" charset="0"/>
              </a:rPr>
              <a:t>100% of </a:t>
            </a:r>
            <a:r>
              <a:rPr kumimoji="0" lang="en-GB" sz="1400" b="1" i="1" u="none" strike="noStrike" kern="1200" cap="none" spc="0" normalizeH="0" baseline="0" noProof="0" dirty="0">
                <a:ln>
                  <a:noFill/>
                </a:ln>
                <a:solidFill>
                  <a:srgbClr val="201F1E"/>
                </a:solidFill>
                <a:effectLst/>
                <a:uLnTx/>
                <a:uFillTx/>
                <a:latin typeface="Roboto"/>
                <a:ea typeface="Times New Roman" panose="02020603050405020304" pitchFamily="18" charset="0"/>
                <a:cs typeface="Times New Roman" panose="02020603050405020304" pitchFamily="18" charset="0"/>
              </a:rPr>
              <a:t>final </a:t>
            </a:r>
            <a:r>
              <a:rPr kumimoji="0" lang="en-GB" sz="1400" b="1" i="0" u="none" strike="noStrike" kern="1200" cap="none" spc="0" normalizeH="0" baseline="0" noProof="0" dirty="0">
                <a:ln>
                  <a:noFill/>
                </a:ln>
                <a:solidFill>
                  <a:srgbClr val="201F1E"/>
                </a:solidFill>
                <a:effectLst/>
                <a:uLnTx/>
                <a:uFillTx/>
                <a:latin typeface="Roboto"/>
                <a:ea typeface="Times New Roman" panose="02020603050405020304" pitchFamily="18" charset="0"/>
                <a:cs typeface="Times New Roman" panose="02020603050405020304" pitchFamily="18" charset="0"/>
              </a:rPr>
              <a:t>voting decisions taken by investment professionals</a:t>
            </a:r>
            <a:endParaRPr kumimoji="0" lang="en-US" sz="1400" b="1" i="0" u="none" strike="noStrike" kern="1200" cap="none" spc="0" normalizeH="0" baseline="0" noProof="0" dirty="0">
              <a:ln>
                <a:noFill/>
              </a:ln>
              <a:solidFill>
                <a:srgbClr val="201F1E"/>
              </a:solidFill>
              <a:effectLst/>
              <a:uLnTx/>
              <a:uFillTx/>
              <a:latin typeface="Roboto"/>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599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c918b61c580ec93e10e174e499ed373ca4fec"/>
</p:tagLst>
</file>

<file path=ppt/theme/theme1.xml><?xml version="1.0" encoding="utf-8"?>
<a:theme xmlns:a="http://schemas.openxmlformats.org/drawingml/2006/main" name="LAM">
  <a:themeElements>
    <a:clrScheme name="Lazard 2020">
      <a:dk1>
        <a:srgbClr val="000000"/>
      </a:dk1>
      <a:lt1>
        <a:srgbClr val="FFFFFF"/>
      </a:lt1>
      <a:dk2>
        <a:srgbClr val="222A3B"/>
      </a:dk2>
      <a:lt2>
        <a:srgbClr val="CEDCE6"/>
      </a:lt2>
      <a:accent1>
        <a:srgbClr val="003764"/>
      </a:accent1>
      <a:accent2>
        <a:srgbClr val="00B4AF"/>
      </a:accent2>
      <a:accent3>
        <a:srgbClr val="0582BE"/>
      </a:accent3>
      <a:accent4>
        <a:srgbClr val="76B82E"/>
      </a:accent4>
      <a:accent5>
        <a:srgbClr val="5F87A0"/>
      </a:accent5>
      <a:accent6>
        <a:srgbClr val="642364"/>
      </a:accent6>
      <a:hlink>
        <a:srgbClr val="4583AA"/>
      </a:hlink>
      <a:folHlink>
        <a:srgbClr val="5F87A0"/>
      </a:folHlink>
    </a:clrScheme>
    <a:fontScheme name="Lazard Template">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cap="flat" cmpd="sng" algn="ctr">
          <a:noFill/>
          <a:prstDash val="solid"/>
          <a:round/>
          <a:headEnd type="none" w="med" len="med"/>
          <a:tailEnd type="none" w="med" len="med"/>
        </a:ln>
        <a:effectLst/>
      </a:spPr>
      <a:bodyPr vert="horz" wrap="square" lIns="45720" tIns="45720" rIns="45720" bIns="45720" numCol="1" rtlCol="0" anchor="ctr" anchorCtr="0" compatLnSpc="1">
        <a:prstTxWarp prst="textNoShape">
          <a:avLst/>
        </a:prstTxWarp>
        <a:no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sz="2400" b="1" i="0" u="none" strike="noStrike" cap="none" normalizeH="0" baseline="0" smtClean="0">
            <a:ln>
              <a:noFill/>
            </a:ln>
            <a:solidFill>
              <a:srgbClr val="003399"/>
            </a:solidFill>
            <a:effectLst/>
            <a:latin typeface="Arial" pitchFamily="34" charset="0"/>
          </a:defRPr>
        </a:defPPr>
      </a:lstStyle>
    </a:spDef>
    <a:lnDef>
      <a:spPr bwMode="auto">
        <a:noFill/>
        <a:ln w="12700" cap="flat" cmpd="sng" algn="ctr">
          <a:solidFill>
            <a:schemeClr val="tx1"/>
          </a:solidFill>
          <a:prstDash val="solid"/>
          <a:round/>
          <a:headEnd type="none" w="med" len="med"/>
          <a:tailEnd type="none" w="med" len="med"/>
        </a:ln>
        <a:effectLst/>
      </a:spPr>
      <a:bodyPr/>
      <a:lstStyle/>
    </a:lnDef>
  </a:objectDefaults>
  <a:extraClrSchemeLst>
    <a:extraClrScheme>
      <a:clrScheme name="001 LAM White Background 2012">
        <a:dk1>
          <a:srgbClr val="000000"/>
        </a:dk1>
        <a:lt1>
          <a:srgbClr val="FFFFFF"/>
        </a:lt1>
        <a:dk2>
          <a:srgbClr val="DCDDDE"/>
        </a:dk2>
        <a:lt2>
          <a:srgbClr val="222A3B"/>
        </a:lt2>
        <a:accent1>
          <a:srgbClr val="684B1A"/>
        </a:accent1>
        <a:accent2>
          <a:srgbClr val="FFB400"/>
        </a:accent2>
        <a:accent3>
          <a:srgbClr val="58595B"/>
        </a:accent3>
        <a:accent4>
          <a:srgbClr val="5C8D22"/>
        </a:accent4>
        <a:accent5>
          <a:srgbClr val="4583AA"/>
        </a:accent5>
        <a:accent6>
          <a:srgbClr val="3C4F18"/>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002 LAM Dark Background 2012">
        <a:dk1>
          <a:srgbClr val="FFFFFF"/>
        </a:dk1>
        <a:lt1>
          <a:srgbClr val="000000"/>
        </a:lt1>
        <a:dk2>
          <a:srgbClr val="4583AA"/>
        </a:dk2>
        <a:lt2>
          <a:srgbClr val="FFFFFF"/>
        </a:lt2>
        <a:accent1>
          <a:srgbClr val="684B1A"/>
        </a:accent1>
        <a:accent2>
          <a:srgbClr val="DCDDDE"/>
        </a:accent2>
        <a:accent3>
          <a:srgbClr val="003C6B"/>
        </a:accent3>
        <a:accent4>
          <a:srgbClr val="5C8D22"/>
        </a:accent4>
        <a:accent5>
          <a:srgbClr val="DDCA52"/>
        </a:accent5>
        <a:accent6>
          <a:srgbClr val="0000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C4D30181-E8F6-4B5A-BDBA-FD0FB5E2B64C}" vid="{860A2CA4-263E-4E5F-B466-796E41D6CE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330</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Roboto Condensed</vt:lpstr>
      <vt:lpstr>Roboto</vt:lpstr>
      <vt:lpstr>Garamond</vt:lpstr>
      <vt:lpstr>Wingdings</vt:lpstr>
      <vt:lpstr>Times New Roman</vt:lpstr>
      <vt:lpstr>Roboto Medium</vt:lpstr>
      <vt:lpstr>Arial</vt:lpstr>
      <vt:lpstr>LAM</vt:lpstr>
      <vt:lpstr>the influence of fundamental research on voting decisions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influence of fundamental research on voting decisions</dc:title>
  <dc:creator>Walker, Verity</dc:creator>
  <cp:lastModifiedBy>Walker, Verity</cp:lastModifiedBy>
  <cp:revision>1</cp:revision>
  <cp:lastPrinted>2020-03-06T20:29:23Z</cp:lastPrinted>
  <dcterms:created xsi:type="dcterms:W3CDTF">2024-07-11T15:46:21Z</dcterms:created>
  <dcterms:modified xsi:type="dcterms:W3CDTF">2024-07-11T15:46:32Z</dcterms:modified>
</cp:coreProperties>
</file>